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96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37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42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34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072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362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63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53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04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55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888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C4CF-B7AA-448C-91E0-8FF51460FFFD}" type="datetimeFigureOut">
              <a:rPr kumimoji="1" lang="ja-JP" altLang="en-US" smtClean="0"/>
              <a:t>2019/1/10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8EE43-344E-4EB6-9ED6-5AE2D3356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179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77511" y="1595000"/>
            <a:ext cx="850488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700" b="1" dirty="0">
                <a:latin typeface="Century Gothic" panose="020B0502020202020204" pitchFamily="34" charset="0"/>
              </a:rPr>
              <a:t>        My </a:t>
            </a:r>
            <a:r>
              <a:rPr lang="en-US" altLang="ja-JP" sz="270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birthday</a:t>
            </a:r>
            <a:r>
              <a:rPr lang="en-US" altLang="ja-JP" sz="2700" b="1" dirty="0">
                <a:latin typeface="Century Gothic" panose="020B0502020202020204" pitchFamily="34" charset="0"/>
              </a:rPr>
              <a:t> is</a:t>
            </a:r>
          </a:p>
          <a:p>
            <a:r>
              <a:rPr lang="ja-JP" altLang="en-US" sz="1500" b="1" dirty="0">
                <a:latin typeface="Century Gothic" panose="020B0502020202020204" pitchFamily="34" charset="0"/>
              </a:rPr>
              <a:t>　　</a:t>
            </a:r>
            <a:endParaRPr lang="en-US" altLang="ja-JP" sz="1350" b="1" dirty="0">
              <a:latin typeface="Century Gothic" panose="020B0502020202020204" pitchFamily="34" charset="0"/>
            </a:endParaRPr>
          </a:p>
          <a:p>
            <a:r>
              <a:rPr lang="en-US" altLang="ja-JP" sz="2700" b="1" dirty="0">
                <a:latin typeface="Century Gothic" panose="020B0502020202020204" pitchFamily="34" charset="0"/>
              </a:rPr>
              <a:t>    I</a:t>
            </a:r>
            <a:r>
              <a:rPr lang="ja-JP" altLang="en-US" sz="2700" b="1" dirty="0">
                <a:latin typeface="Century Gothic" panose="020B0502020202020204" pitchFamily="34" charset="0"/>
              </a:rPr>
              <a:t> </a:t>
            </a:r>
            <a:r>
              <a:rPr lang="en-US" altLang="ja-JP" sz="2700" b="1" dirty="0" smtClean="0">
                <a:latin typeface="Century Gothic" panose="020B0502020202020204" pitchFamily="34" charset="0"/>
              </a:rPr>
              <a:t>want</a:t>
            </a:r>
            <a:r>
              <a:rPr lang="ja-JP" altLang="en-US" sz="2700" b="1" dirty="0">
                <a:latin typeface="Century Gothic" panose="020B0502020202020204" pitchFamily="34" charset="0"/>
              </a:rPr>
              <a:t>　＿＿＿＿＿＿＿＿＿　</a:t>
            </a:r>
            <a:r>
              <a:rPr lang="en-US" altLang="ja-JP" sz="2700" b="1" dirty="0">
                <a:latin typeface="Century Gothic" panose="020B0502020202020204" pitchFamily="34" charset="0"/>
              </a:rPr>
              <a:t>for my </a:t>
            </a:r>
            <a:r>
              <a:rPr lang="en-US" altLang="ja-JP" sz="27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</a:rPr>
              <a:t>birthday.</a:t>
            </a:r>
            <a:r>
              <a:rPr lang="ja-JP" altLang="en-US" sz="2700" b="1" dirty="0">
                <a:latin typeface="Century Gothic" panose="020B0502020202020204" pitchFamily="34" charset="0"/>
              </a:rPr>
              <a:t>　</a:t>
            </a:r>
          </a:p>
        </p:txBody>
      </p:sp>
      <p:pic>
        <p:nvPicPr>
          <p:cNvPr id="8" name="図 7" descr="ホワイトボード罫線引きの参考価格表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0" t="70269" r="22552" b="10669"/>
          <a:stretch/>
        </p:blipFill>
        <p:spPr>
          <a:xfrm>
            <a:off x="3711933" y="1531731"/>
            <a:ext cx="4607417" cy="724437"/>
          </a:xfrm>
          <a:prstGeom prst="rect">
            <a:avLst/>
          </a:prstGeom>
        </p:spPr>
      </p:pic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125049"/>
              </p:ext>
            </p:extLst>
          </p:nvPr>
        </p:nvGraphicFramePr>
        <p:xfrm>
          <a:off x="206062" y="3007201"/>
          <a:ext cx="8847786" cy="3654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9399">
                  <a:extLst>
                    <a:ext uri="{9D8B030D-6E8A-4147-A177-3AD203B41FA5}">
                      <a16:colId xmlns:a16="http://schemas.microsoft.com/office/drawing/2014/main" val="821648508"/>
                    </a:ext>
                  </a:extLst>
                </a:gridCol>
                <a:gridCol w="5724289">
                  <a:extLst>
                    <a:ext uri="{9D8B030D-6E8A-4147-A177-3AD203B41FA5}">
                      <a16:colId xmlns:a16="http://schemas.microsoft.com/office/drawing/2014/main" val="4174275547"/>
                    </a:ext>
                  </a:extLst>
                </a:gridCol>
                <a:gridCol w="1874098">
                  <a:extLst>
                    <a:ext uri="{9D8B030D-6E8A-4147-A177-3AD203B41FA5}">
                      <a16:colId xmlns:a16="http://schemas.microsoft.com/office/drawing/2014/main" val="1898197801"/>
                    </a:ext>
                  </a:extLst>
                </a:gridCol>
              </a:tblGrid>
              <a:tr h="4178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latin typeface="Century Gothic" panose="020B0502020202020204" pitchFamily="34" charset="0"/>
                        </a:rPr>
                        <a:t>Name</a:t>
                      </a:r>
                      <a:endParaRPr kumimoji="1" lang="ja-JP" alt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latin typeface="Century Gothic" panose="020B0502020202020204" pitchFamily="34" charset="0"/>
                        </a:rPr>
                        <a:t>Birthday</a:t>
                      </a:r>
                      <a:r>
                        <a:rPr kumimoji="1" lang="ja-JP" altLang="en-US" sz="2400" b="1" dirty="0" smtClean="0">
                          <a:latin typeface="Century Gothic" panose="020B0502020202020204" pitchFamily="34" charset="0"/>
                        </a:rPr>
                        <a:t>　</a:t>
                      </a:r>
                      <a:endParaRPr kumimoji="1" lang="ja-JP" alt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Century Gothic" panose="020B0502020202020204" pitchFamily="34" charset="0"/>
                        </a:rPr>
                        <a:t>ほしいもの</a:t>
                      </a:r>
                      <a:endParaRPr kumimoji="1" lang="ja-JP" altLang="en-US" sz="2000" b="1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01826616"/>
                  </a:ext>
                </a:extLst>
              </a:tr>
              <a:tr h="972264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Century Gothic" panose="020B0502020202020204" pitchFamily="34" charset="0"/>
                        </a:rPr>
                        <a:t>      </a:t>
                      </a:r>
                    </a:p>
                    <a:p>
                      <a:r>
                        <a:rPr kumimoji="1" lang="en-US" altLang="ja-JP" sz="2100" b="1" dirty="0" smtClean="0">
                          <a:latin typeface="Century Gothic" panose="020B0502020202020204" pitchFamily="34" charset="0"/>
                        </a:rPr>
                        <a:t>(His / Her)</a:t>
                      </a:r>
                      <a:r>
                        <a:rPr kumimoji="1" lang="en-US" altLang="ja-JP" sz="2100" b="1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kumimoji="1" lang="en-US" altLang="ja-JP" sz="2100" b="1" baseline="0" dirty="0" smtClean="0">
                          <a:solidFill>
                            <a:schemeClr val="accent3"/>
                          </a:solidFill>
                          <a:latin typeface="Century Gothic" panose="020B0502020202020204" pitchFamily="34" charset="0"/>
                        </a:rPr>
                        <a:t>birthday</a:t>
                      </a:r>
                      <a:r>
                        <a:rPr kumimoji="1" lang="en-US" altLang="ja-JP" sz="2100" b="1" baseline="0" dirty="0" smtClean="0">
                          <a:latin typeface="Century Gothic" panose="020B0502020202020204" pitchFamily="34" charset="0"/>
                        </a:rPr>
                        <a:t> is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10193658"/>
                  </a:ext>
                </a:extLst>
              </a:tr>
              <a:tr h="106978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(His / Her) </a:t>
                      </a:r>
                      <a:r>
                        <a:rPr kumimoji="1" lang="en-US" altLang="ja-JP" sz="2100" b="1" kern="1200" baseline="0" noProof="0" dirty="0" smtClean="0">
                          <a:solidFill>
                            <a:schemeClr val="accent3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birthday</a:t>
                      </a:r>
                      <a:r>
                        <a:rPr kumimoji="1" lang="en-US" altLang="ja-JP" sz="2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12150638"/>
                  </a:ext>
                </a:extLst>
              </a:tr>
              <a:tr h="117853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(His / Her) </a:t>
                      </a:r>
                      <a:r>
                        <a:rPr kumimoji="1" lang="en-US" altLang="ja-JP" sz="2100" b="1" kern="1200" baseline="0" noProof="0" dirty="0" smtClean="0">
                          <a:solidFill>
                            <a:schemeClr val="accent3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birthday</a:t>
                      </a:r>
                      <a:r>
                        <a:rPr kumimoji="1" lang="en-US" altLang="ja-JP" sz="2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12620416"/>
                  </a:ext>
                </a:extLst>
              </a:tr>
            </a:tbl>
          </a:graphicData>
        </a:graphic>
      </p:graphicFrame>
      <p:pic>
        <p:nvPicPr>
          <p:cNvPr id="10" name="図 9" descr="ホワイトボード罫線引きの参考価格表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8" t="72442" r="48963" b="11177"/>
          <a:stretch/>
        </p:blipFill>
        <p:spPr>
          <a:xfrm>
            <a:off x="4236344" y="3601434"/>
            <a:ext cx="2783445" cy="622525"/>
          </a:xfrm>
          <a:prstGeom prst="rect">
            <a:avLst/>
          </a:prstGeom>
        </p:spPr>
      </p:pic>
      <p:pic>
        <p:nvPicPr>
          <p:cNvPr id="11" name="図 10" descr="ホワイトボード罫線引きの参考価格表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8" t="72442" r="48963" b="11177"/>
          <a:stretch/>
        </p:blipFill>
        <p:spPr>
          <a:xfrm>
            <a:off x="4236345" y="4720293"/>
            <a:ext cx="2783445" cy="622525"/>
          </a:xfrm>
          <a:prstGeom prst="rect">
            <a:avLst/>
          </a:prstGeom>
        </p:spPr>
      </p:pic>
      <p:pic>
        <p:nvPicPr>
          <p:cNvPr id="12" name="図 11" descr="ホワイトボード罫線引きの参考価格表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8" t="72442" r="48963" b="11177"/>
          <a:stretch/>
        </p:blipFill>
        <p:spPr>
          <a:xfrm>
            <a:off x="4236345" y="5839152"/>
            <a:ext cx="2783445" cy="622525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604138" y="246882"/>
            <a:ext cx="4211393" cy="584775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3200" b="1" dirty="0">
                <a:latin typeface="Century Gothic" panose="020B0502020202020204" pitchFamily="34" charset="0"/>
              </a:rPr>
              <a:t>Name</a:t>
            </a:r>
            <a:endParaRPr lang="ja-JP" alt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191769" y="1853039"/>
            <a:ext cx="255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7019789" y="4986405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b="1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7019789" y="3867546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b="1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7019789" y="6118529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b="1" dirty="0">
                <a:latin typeface="Century Gothic" panose="020B0502020202020204" pitchFamily="34" charset="0"/>
              </a:rPr>
              <a:t>.</a:t>
            </a:r>
          </a:p>
        </p:txBody>
      </p:sp>
      <p:pic>
        <p:nvPicPr>
          <p:cNvPr id="16" name="図 15" descr="集合している人たちのイラスト（まとめ） | かわいいフリー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8234" y="166172"/>
            <a:ext cx="1560682" cy="1400712"/>
          </a:xfrm>
          <a:prstGeom prst="rect">
            <a:avLst/>
          </a:prstGeom>
        </p:spPr>
      </p:pic>
      <p:pic>
        <p:nvPicPr>
          <p:cNvPr id="17" name="図 16" descr="誕生日のイラスト「バースデーケーキ」 | かわいいフリー素材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1459" y="3007201"/>
            <a:ext cx="402062" cy="414497"/>
          </a:xfrm>
          <a:prstGeom prst="rect">
            <a:avLst/>
          </a:prstGeom>
        </p:spPr>
      </p:pic>
      <p:pic>
        <p:nvPicPr>
          <p:cNvPr id="18" name="図 17" descr="クラッカー - Cracker - JapaneseClass.jp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07381">
            <a:off x="3073764" y="2963264"/>
            <a:ext cx="579610" cy="579610"/>
          </a:xfrm>
          <a:prstGeom prst="rect">
            <a:avLst/>
          </a:prstGeom>
        </p:spPr>
      </p:pic>
      <p:pic>
        <p:nvPicPr>
          <p:cNvPr id="3" name="図 2" descr="坊主頭の男の子のイラスト | かわいいフリー素材集 いらすとや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782" y="3867546"/>
            <a:ext cx="486596" cy="560231"/>
          </a:xfrm>
          <a:prstGeom prst="rect">
            <a:avLst/>
          </a:prstGeom>
        </p:spPr>
      </p:pic>
      <p:pic>
        <p:nvPicPr>
          <p:cNvPr id="4" name="図 3" descr="おかっぱの女の子のイラスト | かわいいフリー素材集 いらすとや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164" y="3912696"/>
            <a:ext cx="437671" cy="496647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035501" y="1023900"/>
            <a:ext cx="443802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700" b="1" dirty="0" smtClean="0">
                <a:latin typeface="Century Gothic" panose="020B0502020202020204" pitchFamily="34" charset="0"/>
              </a:rPr>
              <a:t>When is your birthday?</a:t>
            </a:r>
            <a:endParaRPr kumimoji="1" lang="ja-JP" altLang="en-US" sz="27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686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70" y="115910"/>
            <a:ext cx="8876545" cy="3773751"/>
          </a:xfrm>
          <a:prstGeom prst="rect">
            <a:avLst/>
          </a:prstGeom>
        </p:spPr>
      </p:pic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791707"/>
              </p:ext>
            </p:extLst>
          </p:nvPr>
        </p:nvGraphicFramePr>
        <p:xfrm>
          <a:off x="122349" y="3889661"/>
          <a:ext cx="8847786" cy="224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9399">
                  <a:extLst>
                    <a:ext uri="{9D8B030D-6E8A-4147-A177-3AD203B41FA5}">
                      <a16:colId xmlns:a16="http://schemas.microsoft.com/office/drawing/2014/main" val="821648508"/>
                    </a:ext>
                  </a:extLst>
                </a:gridCol>
                <a:gridCol w="5724289">
                  <a:extLst>
                    <a:ext uri="{9D8B030D-6E8A-4147-A177-3AD203B41FA5}">
                      <a16:colId xmlns:a16="http://schemas.microsoft.com/office/drawing/2014/main" val="4174275547"/>
                    </a:ext>
                  </a:extLst>
                </a:gridCol>
                <a:gridCol w="1874098">
                  <a:extLst>
                    <a:ext uri="{9D8B030D-6E8A-4147-A177-3AD203B41FA5}">
                      <a16:colId xmlns:a16="http://schemas.microsoft.com/office/drawing/2014/main" val="1898197801"/>
                    </a:ext>
                  </a:extLst>
                </a:gridCol>
              </a:tblGrid>
              <a:tr h="106978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(His / Her) </a:t>
                      </a:r>
                      <a:r>
                        <a:rPr kumimoji="1" lang="en-US" altLang="ja-JP" sz="2100" b="1" kern="1200" baseline="0" noProof="0" dirty="0" smtClean="0">
                          <a:solidFill>
                            <a:schemeClr val="accent3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birthday</a:t>
                      </a:r>
                      <a:r>
                        <a:rPr kumimoji="1" lang="en-US" altLang="ja-JP" sz="2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12150638"/>
                  </a:ext>
                </a:extLst>
              </a:tr>
              <a:tr h="117853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(His / Her) </a:t>
                      </a:r>
                      <a:r>
                        <a:rPr kumimoji="1" lang="en-US" altLang="ja-JP" sz="2100" b="1" kern="1200" baseline="0" noProof="0" dirty="0" smtClean="0">
                          <a:solidFill>
                            <a:schemeClr val="accent3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birthday</a:t>
                      </a:r>
                      <a:r>
                        <a:rPr kumimoji="1" lang="en-US" altLang="ja-JP" sz="2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12620416"/>
                  </a:ext>
                </a:extLst>
              </a:tr>
            </a:tbl>
          </a:graphicData>
        </a:graphic>
      </p:graphicFrame>
      <p:pic>
        <p:nvPicPr>
          <p:cNvPr id="32" name="図 31" descr="ホワイトボード罫線引きの参考価格表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8" t="72442" r="48963" b="11177"/>
          <a:stretch/>
        </p:blipFill>
        <p:spPr>
          <a:xfrm>
            <a:off x="4167011" y="4117220"/>
            <a:ext cx="2783445" cy="622525"/>
          </a:xfrm>
          <a:prstGeom prst="rect">
            <a:avLst/>
          </a:prstGeom>
        </p:spPr>
      </p:pic>
      <p:pic>
        <p:nvPicPr>
          <p:cNvPr id="33" name="図 32" descr="ホワイトボード罫線引きの参考価格表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8" t="72442" r="48963" b="11177"/>
          <a:stretch/>
        </p:blipFill>
        <p:spPr>
          <a:xfrm>
            <a:off x="4167010" y="5234505"/>
            <a:ext cx="2783445" cy="622525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6929045" y="5493459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b="1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6929045" y="4412180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b="1" dirty="0"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8840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56</Words>
  <Application>Microsoft Office PowerPoint</Application>
  <PresentationFormat>画面に合わせる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游ゴシック</vt:lpstr>
      <vt:lpstr>游ゴシック Light</vt:lpstr>
      <vt:lpstr>Arial</vt:lpstr>
      <vt:lpstr>Calibri</vt:lpstr>
      <vt:lpstr>Calibri Light</vt:lpstr>
      <vt:lpstr>Century Gothic</vt:lpstr>
      <vt:lpstr>Office テーマ</vt:lpstr>
      <vt:lpstr>PowerPoint プレゼンテーション</vt:lpstr>
      <vt:lpstr>PowerPoint プレゼンテーション</vt:lpstr>
    </vt:vector>
  </TitlesOfParts>
  <Company>中西学園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NUFS</dc:creator>
  <cp:lastModifiedBy>NUFS</cp:lastModifiedBy>
  <cp:revision>9</cp:revision>
  <dcterms:created xsi:type="dcterms:W3CDTF">2018-12-11T03:52:24Z</dcterms:created>
  <dcterms:modified xsi:type="dcterms:W3CDTF">2019-01-10T01:34:41Z</dcterms:modified>
</cp:coreProperties>
</file>