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94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24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42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39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97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88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6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35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59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39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9B863-241C-4EF1-AF6A-BDB0D1F7851C}" type="datetimeFigureOut">
              <a:rPr kumimoji="1" lang="ja-JP" altLang="en-US" smtClean="0"/>
              <a:t>2018/12/13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C92E2-C6EF-47C6-8384-053B280FD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38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470336" y="438339"/>
            <a:ext cx="5100832" cy="584775"/>
          </a:xfrm>
          <a:prstGeom prst="rect">
            <a:avLst/>
          </a:prstGeom>
          <a:noFill/>
          <a:ln w="57150" cap="rnd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>
                <a:latin typeface="Century Gothic" panose="020B0502020202020204" pitchFamily="34" charset="0"/>
              </a:rPr>
              <a:t>Name  ________________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49605" y="1268377"/>
            <a:ext cx="8792024" cy="3785652"/>
          </a:xfrm>
          <a:prstGeom prst="rect">
            <a:avLst/>
          </a:prstGeom>
          <a:noFill/>
          <a:ln w="38100">
            <a:noFill/>
            <a:prstDash val="lgDash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en-US" altLang="ja-JP" sz="2400" b="1" dirty="0" smtClean="0">
                <a:latin typeface="Century Gothic" panose="020B0502020202020204" pitchFamily="34" charset="0"/>
              </a:rPr>
              <a:t>              ( His /  Her ) </a:t>
            </a:r>
            <a:r>
              <a:rPr kumimoji="1" lang="en-US" altLang="ja-JP" sz="2400" b="1" dirty="0" smtClean="0">
                <a:solidFill>
                  <a:schemeClr val="bg2">
                    <a:lumMod val="90000"/>
                  </a:schemeClr>
                </a:solidFill>
                <a:latin typeface="Century Gothic" panose="020B0502020202020204" pitchFamily="34" charset="0"/>
              </a:rPr>
              <a:t>birthday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 is    </a:t>
            </a:r>
          </a:p>
          <a:p>
            <a:pPr>
              <a:lnSpc>
                <a:spcPct val="200000"/>
              </a:lnSpc>
            </a:pPr>
            <a:r>
              <a:rPr kumimoji="1" lang="en-US" altLang="ja-JP" sz="2400" b="1" dirty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             ( He  /  She)  wants  ________________ for </a:t>
            </a:r>
          </a:p>
          <a:p>
            <a:pPr>
              <a:lnSpc>
                <a:spcPct val="200000"/>
              </a:lnSpc>
            </a:pPr>
            <a:r>
              <a:rPr kumimoji="1" lang="en-US" altLang="ja-JP" sz="2400" b="1" dirty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                                                                 (his/ her) </a:t>
            </a:r>
            <a:r>
              <a:rPr kumimoji="1" lang="en-US" altLang="ja-JP" sz="2400" b="1" dirty="0" smtClean="0">
                <a:solidFill>
                  <a:schemeClr val="bg2">
                    <a:lumMod val="90000"/>
                  </a:schemeClr>
                </a:solidFill>
                <a:latin typeface="Century Gothic" panose="020B0502020202020204" pitchFamily="34" charset="0"/>
              </a:rPr>
              <a:t>birthday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kumimoji="1" lang="en-US" altLang="ja-JP" sz="2400" b="1" dirty="0" smtClean="0">
                <a:latin typeface="Century Gothic" panose="020B0502020202020204" pitchFamily="34" charset="0"/>
              </a:rPr>
              <a:t>               ( He  /  She)   is        _____________________.</a:t>
            </a:r>
          </a:p>
          <a:p>
            <a:pPr>
              <a:lnSpc>
                <a:spcPct val="200000"/>
              </a:lnSpc>
            </a:pPr>
            <a:r>
              <a:rPr kumimoji="1" lang="en-US" altLang="ja-JP" sz="2400" b="1" dirty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              ( He  /  She)  likes    _____________________.</a:t>
            </a:r>
            <a:endParaRPr kumimoji="1" lang="ja-JP" alt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7886" y="269062"/>
            <a:ext cx="14766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Quiz</a:t>
            </a:r>
            <a:endParaRPr lang="ja-JP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円形吹き出し 7"/>
          <p:cNvSpPr/>
          <p:nvPr/>
        </p:nvSpPr>
        <p:spPr>
          <a:xfrm>
            <a:off x="171671" y="1346295"/>
            <a:ext cx="1184857" cy="648306"/>
          </a:xfrm>
          <a:prstGeom prst="wedgeEllipseCallout">
            <a:avLst>
              <a:gd name="adj1" fmla="val 55254"/>
              <a:gd name="adj2" fmla="val 26416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Hint 1</a:t>
            </a:r>
            <a:endParaRPr kumimoji="1" lang="ja-JP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円形吹き出し 8"/>
          <p:cNvSpPr/>
          <p:nvPr/>
        </p:nvSpPr>
        <p:spPr>
          <a:xfrm>
            <a:off x="171671" y="2212826"/>
            <a:ext cx="1184857" cy="648306"/>
          </a:xfrm>
          <a:prstGeom prst="wedgeEllipseCallout">
            <a:avLst>
              <a:gd name="adj1" fmla="val 55254"/>
              <a:gd name="adj2" fmla="val 22443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Hint 2</a:t>
            </a:r>
          </a:p>
        </p:txBody>
      </p:sp>
      <p:sp>
        <p:nvSpPr>
          <p:cNvPr id="10" name="円形吹き出し 9"/>
          <p:cNvSpPr/>
          <p:nvPr/>
        </p:nvSpPr>
        <p:spPr>
          <a:xfrm>
            <a:off x="171671" y="3483321"/>
            <a:ext cx="1184857" cy="648306"/>
          </a:xfrm>
          <a:prstGeom prst="wedgeEllipseCallout">
            <a:avLst>
              <a:gd name="adj1" fmla="val 53080"/>
              <a:gd name="adj2" fmla="val 28401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Hint 3</a:t>
            </a:r>
            <a:endParaRPr kumimoji="1" lang="ja-JP" alt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75469" y="5290302"/>
            <a:ext cx="5070029" cy="1200329"/>
          </a:xfrm>
          <a:prstGeom prst="rect">
            <a:avLst/>
          </a:prstGeom>
          <a:noFill/>
          <a:ln>
            <a:solidFill>
              <a:schemeClr val="accent6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>
                <a:latin typeface="Century Gothic" panose="020B0502020202020204" pitchFamily="34" charset="0"/>
              </a:rPr>
              <a:t>How</a:t>
            </a:r>
            <a:r>
              <a:rPr kumimoji="1" lang="ja-JP" altLang="en-US" sz="2400" b="1" dirty="0" smtClean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many</a:t>
            </a:r>
            <a:r>
              <a:rPr kumimoji="1" lang="ja-JP" altLang="en-US" sz="2400" b="1" dirty="0" smtClean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points</a:t>
            </a:r>
            <a:r>
              <a:rPr kumimoji="1" lang="ja-JP" altLang="en-US" sz="2400" b="1" dirty="0" smtClean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did</a:t>
            </a:r>
            <a:r>
              <a:rPr kumimoji="1" lang="ja-JP" altLang="en-US" sz="2400" b="1" dirty="0" smtClean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you</a:t>
            </a:r>
            <a:r>
              <a:rPr kumimoji="1" lang="ja-JP" altLang="en-US" sz="2400" b="1" dirty="0" smtClean="0">
                <a:latin typeface="Century Gothic" panose="020B0502020202020204" pitchFamily="34" charset="0"/>
              </a:rPr>
              <a:t> </a:t>
            </a:r>
            <a:r>
              <a:rPr kumimoji="1" lang="en-US" altLang="ja-JP" sz="2400" b="1" dirty="0" smtClean="0">
                <a:latin typeface="Century Gothic" panose="020B0502020202020204" pitchFamily="34" charset="0"/>
              </a:rPr>
              <a:t>get?</a:t>
            </a:r>
          </a:p>
          <a:p>
            <a:endParaRPr kumimoji="1" lang="en-US" altLang="ja-JP" sz="2400" b="1" dirty="0">
              <a:latin typeface="Century Gothic" panose="020B0502020202020204" pitchFamily="34" charset="0"/>
            </a:endParaRPr>
          </a:p>
          <a:p>
            <a:endParaRPr kumimoji="1" lang="ja-JP" altLang="en-US" sz="2400" b="1" dirty="0">
              <a:latin typeface="Century Gothic" panose="020B0502020202020204" pitchFamily="34" charset="0"/>
            </a:endParaRPr>
          </a:p>
        </p:txBody>
      </p:sp>
      <p:pic>
        <p:nvPicPr>
          <p:cNvPr id="13" name="図 12" descr="ホワイトボード罫線引きの参考価格表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0" t="70269" r="22552" b="10669"/>
          <a:stretch/>
        </p:blipFill>
        <p:spPr>
          <a:xfrm>
            <a:off x="4896788" y="1342109"/>
            <a:ext cx="4132100" cy="810481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8822688" y="1728167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.</a:t>
            </a:r>
            <a:endParaRPr kumimoji="1" lang="ja-JP" altLang="en-US" sz="2400" dirty="0"/>
          </a:p>
        </p:txBody>
      </p:sp>
      <p:pic>
        <p:nvPicPr>
          <p:cNvPr id="15" name="図 14" descr="クエスチョンマークの帽子を被っている男性のイラスト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77" y="4933010"/>
            <a:ext cx="954043" cy="1557621"/>
          </a:xfrm>
          <a:prstGeom prst="rect">
            <a:avLst/>
          </a:prstGeom>
        </p:spPr>
      </p:pic>
      <p:pic>
        <p:nvPicPr>
          <p:cNvPr id="17" name="図 16" descr="♥ベビちゃんとシングルママのだらだら日記♥ 【布】リンリン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862" y="4979457"/>
            <a:ext cx="1660302" cy="158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72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58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Century Gothic</vt:lpstr>
      <vt:lpstr>Office テーマ</vt:lpstr>
      <vt:lpstr>PowerPoint プレゼンテーション</vt:lpstr>
    </vt:vector>
  </TitlesOfParts>
  <Company>中西学園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NUFS</dc:creator>
  <cp:lastModifiedBy>NUFS</cp:lastModifiedBy>
  <cp:revision>7</cp:revision>
  <dcterms:created xsi:type="dcterms:W3CDTF">2018-12-13T00:41:44Z</dcterms:created>
  <dcterms:modified xsi:type="dcterms:W3CDTF">2018-12-13T01:28:53Z</dcterms:modified>
</cp:coreProperties>
</file>