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45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EAC53-FED1-4B0E-9AE5-D851C62C63C2}" type="datetimeFigureOut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7F766-5D75-4A82-A0F2-D84DFD731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06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7F766-5D75-4A82-A0F2-D84DFD73107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8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EF98-6A9D-ED49-8EAA-2EA04E7C2B40}" type="datetimeFigureOut">
              <a:rPr kumimoji="1" lang="en-US" altLang="ja-JP" smtClean="0"/>
              <a:t>1/21/2019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DF54-03FA-614C-A88B-3D2EAAE8FA1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82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EF98-6A9D-ED49-8EAA-2EA04E7C2B40}" type="datetimeFigureOut">
              <a:rPr kumimoji="1" lang="en-US" altLang="ja-JP" smtClean="0"/>
              <a:t>1/21/2019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DF54-03FA-614C-A88B-3D2EAAE8FA1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01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EF98-6A9D-ED49-8EAA-2EA04E7C2B40}" type="datetimeFigureOut">
              <a:rPr kumimoji="1" lang="en-US" altLang="ja-JP" smtClean="0"/>
              <a:t>1/21/2019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DF54-03FA-614C-A88B-3D2EAAE8FA1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6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EF98-6A9D-ED49-8EAA-2EA04E7C2B40}" type="datetimeFigureOut">
              <a:rPr kumimoji="1" lang="en-US" altLang="ja-JP" smtClean="0"/>
              <a:t>1/21/2019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DF54-03FA-614C-A88B-3D2EAAE8FA1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5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EF98-6A9D-ED49-8EAA-2EA04E7C2B40}" type="datetimeFigureOut">
              <a:rPr kumimoji="1" lang="en-US" altLang="ja-JP" smtClean="0"/>
              <a:t>1/21/2019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DF54-03FA-614C-A88B-3D2EAAE8FA1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53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EF98-6A9D-ED49-8EAA-2EA04E7C2B40}" type="datetimeFigureOut">
              <a:rPr kumimoji="1" lang="en-US" altLang="ja-JP" smtClean="0"/>
              <a:t>1/21/2019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DF54-03FA-614C-A88B-3D2EAAE8FA1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49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EF98-6A9D-ED49-8EAA-2EA04E7C2B40}" type="datetimeFigureOut">
              <a:rPr kumimoji="1" lang="en-US" altLang="ja-JP" smtClean="0"/>
              <a:t>1/21/2019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DF54-03FA-614C-A88B-3D2EAAE8FA1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31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EF98-6A9D-ED49-8EAA-2EA04E7C2B40}" type="datetimeFigureOut">
              <a:rPr kumimoji="1" lang="en-US" altLang="ja-JP" smtClean="0"/>
              <a:t>1/21/2019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DF54-03FA-614C-A88B-3D2EAAE8FA1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4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EF98-6A9D-ED49-8EAA-2EA04E7C2B40}" type="datetimeFigureOut">
              <a:rPr kumimoji="1" lang="en-US" altLang="ja-JP" smtClean="0"/>
              <a:t>1/21/2019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DF54-03FA-614C-A88B-3D2EAAE8FA1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03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EF98-6A9D-ED49-8EAA-2EA04E7C2B40}" type="datetimeFigureOut">
              <a:rPr kumimoji="1" lang="en-US" altLang="ja-JP" smtClean="0"/>
              <a:t>1/21/2019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DF54-03FA-614C-A88B-3D2EAAE8FA1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46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EF98-6A9D-ED49-8EAA-2EA04E7C2B40}" type="datetimeFigureOut">
              <a:rPr kumimoji="1" lang="en-US" altLang="ja-JP" smtClean="0"/>
              <a:t>1/21/2019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DF54-03FA-614C-A88B-3D2EAAE8FA1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1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7EF98-6A9D-ED49-8EAA-2EA04E7C2B40}" type="datetimeFigureOut">
              <a:rPr kumimoji="1" lang="en-US" altLang="ja-JP" smtClean="0"/>
              <a:t>1/21/2019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DF54-03FA-614C-A88B-3D2EAAE8FA1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29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83652" y="1381969"/>
            <a:ext cx="4418934" cy="446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9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1309" y="433848"/>
            <a:ext cx="4944250" cy="57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3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7585" y="1502748"/>
            <a:ext cx="5988440" cy="35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7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9350" y="1071456"/>
            <a:ext cx="5337379" cy="434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46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8888" y="1269999"/>
            <a:ext cx="4355582" cy="435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7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2555" y="1077383"/>
            <a:ext cx="5107212" cy="47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0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35995" y="863412"/>
            <a:ext cx="4691791" cy="483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6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6268" y="1129784"/>
            <a:ext cx="4588847" cy="45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3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14643" y="754905"/>
            <a:ext cx="5124134" cy="512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16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1091" y="614019"/>
            <a:ext cx="5421252" cy="486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5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1221" y="1507710"/>
            <a:ext cx="4796338" cy="42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5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2532" y="1483230"/>
            <a:ext cx="4770273" cy="470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4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4616" y="1474521"/>
            <a:ext cx="5065643" cy="432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5229" y="656729"/>
            <a:ext cx="3778562" cy="573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8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06531" y="123328"/>
            <a:ext cx="3753108" cy="672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85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25791" y="506071"/>
            <a:ext cx="4934323" cy="55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3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74058" y="454367"/>
            <a:ext cx="5259138" cy="5749994"/>
          </a:xfrm>
          <a:prstGeom prst="rect">
            <a:avLst/>
          </a:prstGeom>
        </p:spPr>
      </p:pic>
      <p:pic>
        <p:nvPicPr>
          <p:cNvPr id="3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26458" y="606767"/>
            <a:ext cx="5259138" cy="574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6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54438" y="386794"/>
            <a:ext cx="5200889" cy="639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32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画面に合わせる (4:3)</PresentationFormat>
  <Paragraphs>1</Paragraphs>
  <Slides>18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FJ-USER</cp:lastModifiedBy>
  <cp:revision>7</cp:revision>
  <dcterms:modified xsi:type="dcterms:W3CDTF">2019-01-20T22:26:05Z</dcterms:modified>
</cp:coreProperties>
</file>