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6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138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0FCE1-63BA-42BC-B67C-B7CFA980DC58}" type="datetimeFigureOut">
              <a:rPr kumimoji="1" lang="ja-JP" altLang="en-US" smtClean="0"/>
              <a:t>2019/3/6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8FA4C-B27C-408E-95F1-6D1F5948DC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7895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0FCE1-63BA-42BC-B67C-B7CFA980DC58}" type="datetimeFigureOut">
              <a:rPr kumimoji="1" lang="ja-JP" altLang="en-US" smtClean="0"/>
              <a:t>2019/3/6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8FA4C-B27C-408E-95F1-6D1F5948DC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0819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0FCE1-63BA-42BC-B67C-B7CFA980DC58}" type="datetimeFigureOut">
              <a:rPr kumimoji="1" lang="ja-JP" altLang="en-US" smtClean="0"/>
              <a:t>2019/3/6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8FA4C-B27C-408E-95F1-6D1F5948DC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24500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D6299-9379-458E-A4FF-E78C11BC04AD}" type="datetimeFigureOut">
              <a:rPr kumimoji="1" lang="ja-JP" altLang="en-US" smtClean="0"/>
              <a:t>2019/3/6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B426A-E8DA-4FFC-9E5D-EB587468025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72791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D6299-9379-458E-A4FF-E78C11BC04AD}" type="datetimeFigureOut">
              <a:rPr kumimoji="1" lang="ja-JP" altLang="en-US" smtClean="0"/>
              <a:t>2019/3/6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B426A-E8DA-4FFC-9E5D-EB587468025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97616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D6299-9379-458E-A4FF-E78C11BC04AD}" type="datetimeFigureOut">
              <a:rPr kumimoji="1" lang="ja-JP" altLang="en-US" smtClean="0"/>
              <a:t>2019/3/6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B426A-E8DA-4FFC-9E5D-EB587468025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43532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D6299-9379-458E-A4FF-E78C11BC04AD}" type="datetimeFigureOut">
              <a:rPr kumimoji="1" lang="ja-JP" altLang="en-US" smtClean="0"/>
              <a:t>2019/3/6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B426A-E8DA-4FFC-9E5D-EB587468025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14549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D6299-9379-458E-A4FF-E78C11BC04AD}" type="datetimeFigureOut">
              <a:rPr kumimoji="1" lang="ja-JP" altLang="en-US" smtClean="0"/>
              <a:t>2019/3/6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B426A-E8DA-4FFC-9E5D-EB587468025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4424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D6299-9379-458E-A4FF-E78C11BC04AD}" type="datetimeFigureOut">
              <a:rPr kumimoji="1" lang="ja-JP" altLang="en-US" smtClean="0"/>
              <a:t>2019/3/6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B426A-E8DA-4FFC-9E5D-EB587468025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04903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D6299-9379-458E-A4FF-E78C11BC04AD}" type="datetimeFigureOut">
              <a:rPr kumimoji="1" lang="ja-JP" altLang="en-US" smtClean="0"/>
              <a:t>2019/3/6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B426A-E8DA-4FFC-9E5D-EB587468025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97737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D6299-9379-458E-A4FF-E78C11BC04AD}" type="datetimeFigureOut">
              <a:rPr kumimoji="1" lang="ja-JP" altLang="en-US" smtClean="0"/>
              <a:t>2019/3/6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B426A-E8DA-4FFC-9E5D-EB587468025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4688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0FCE1-63BA-42BC-B67C-B7CFA980DC58}" type="datetimeFigureOut">
              <a:rPr kumimoji="1" lang="ja-JP" altLang="en-US" smtClean="0"/>
              <a:t>2019/3/6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8FA4C-B27C-408E-95F1-6D1F5948DC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2170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D6299-9379-458E-A4FF-E78C11BC04AD}" type="datetimeFigureOut">
              <a:rPr kumimoji="1" lang="ja-JP" altLang="en-US" smtClean="0"/>
              <a:t>2019/3/6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B426A-E8DA-4FFC-9E5D-EB587468025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30182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D6299-9379-458E-A4FF-E78C11BC04AD}" type="datetimeFigureOut">
              <a:rPr kumimoji="1" lang="ja-JP" altLang="en-US" smtClean="0"/>
              <a:t>2019/3/6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B426A-E8DA-4FFC-9E5D-EB587468025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53345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D6299-9379-458E-A4FF-E78C11BC04AD}" type="datetimeFigureOut">
              <a:rPr kumimoji="1" lang="ja-JP" altLang="en-US" smtClean="0"/>
              <a:t>2019/3/6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B426A-E8DA-4FFC-9E5D-EB587468025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8607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0FCE1-63BA-42BC-B67C-B7CFA980DC58}" type="datetimeFigureOut">
              <a:rPr kumimoji="1" lang="ja-JP" altLang="en-US" smtClean="0"/>
              <a:t>2019/3/6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8FA4C-B27C-408E-95F1-6D1F5948DC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7620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0FCE1-63BA-42BC-B67C-B7CFA980DC58}" type="datetimeFigureOut">
              <a:rPr kumimoji="1" lang="ja-JP" altLang="en-US" smtClean="0"/>
              <a:t>2019/3/6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8FA4C-B27C-408E-95F1-6D1F5948DC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66539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0FCE1-63BA-42BC-B67C-B7CFA980DC58}" type="datetimeFigureOut">
              <a:rPr kumimoji="1" lang="ja-JP" altLang="en-US" smtClean="0"/>
              <a:t>2019/3/6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8FA4C-B27C-408E-95F1-6D1F5948DC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732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0FCE1-63BA-42BC-B67C-B7CFA980DC58}" type="datetimeFigureOut">
              <a:rPr kumimoji="1" lang="ja-JP" altLang="en-US" smtClean="0"/>
              <a:t>2019/3/6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8FA4C-B27C-408E-95F1-6D1F5948DC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8644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0FCE1-63BA-42BC-B67C-B7CFA980DC58}" type="datetimeFigureOut">
              <a:rPr kumimoji="1" lang="ja-JP" altLang="en-US" smtClean="0"/>
              <a:t>2019/3/6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8FA4C-B27C-408E-95F1-6D1F5948DC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1655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0FCE1-63BA-42BC-B67C-B7CFA980DC58}" type="datetimeFigureOut">
              <a:rPr kumimoji="1" lang="ja-JP" altLang="en-US" smtClean="0"/>
              <a:t>2019/3/6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8FA4C-B27C-408E-95F1-6D1F5948DC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5333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0FCE1-63BA-42BC-B67C-B7CFA980DC58}" type="datetimeFigureOut">
              <a:rPr kumimoji="1" lang="ja-JP" altLang="en-US" smtClean="0"/>
              <a:t>2019/3/6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8FA4C-B27C-408E-95F1-6D1F5948DC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8092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70FCE1-63BA-42BC-B67C-B7CFA980DC58}" type="datetimeFigureOut">
              <a:rPr kumimoji="1" lang="ja-JP" altLang="en-US" smtClean="0"/>
              <a:t>2019/3/6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B8FA4C-B27C-408E-95F1-6D1F5948DC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6443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AD6299-9379-458E-A4FF-E78C11BC04AD}" type="datetimeFigureOut">
              <a:rPr kumimoji="1" lang="ja-JP" altLang="en-US" smtClean="0"/>
              <a:t>2019/3/6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B426A-E8DA-4FFC-9E5D-EB587468025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021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rasutoya.com/2013/08/blog-post_6888.html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irasutoya.com/2014/01/blog-post_463.html" TargetMode="Externa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www.irasutoya.com/2015/06/blog-post_16.html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B0145FC-3D14-4800-A917-804F09B88748}"/>
              </a:ext>
            </a:extLst>
          </p:cNvPr>
          <p:cNvSpPr txBox="1"/>
          <p:nvPr/>
        </p:nvSpPr>
        <p:spPr>
          <a:xfrm>
            <a:off x="5131293" y="5926160"/>
            <a:ext cx="40127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dirty="0">
                <a:latin typeface="Century Gothic" panose="020B0502020202020204" pitchFamily="34" charset="0"/>
              </a:rPr>
              <a:t>Name_______________________</a:t>
            </a:r>
            <a:endParaRPr lang="ja-JP" altLang="en-US" sz="2000" b="1" dirty="0">
              <a:latin typeface="Century Gothic" panose="020B0502020202020204" pitchFamily="34" charset="0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26569C01-7DE7-48A0-8722-95B09CEB8662}"/>
              </a:ext>
            </a:extLst>
          </p:cNvPr>
          <p:cNvSpPr/>
          <p:nvPr/>
        </p:nvSpPr>
        <p:spPr>
          <a:xfrm>
            <a:off x="2018005" y="1736570"/>
            <a:ext cx="5107989" cy="3207622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1350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870E86E6-4855-4A1B-8421-96B1889CBB3E}"/>
              </a:ext>
            </a:extLst>
          </p:cNvPr>
          <p:cNvSpPr/>
          <p:nvPr/>
        </p:nvSpPr>
        <p:spPr>
          <a:xfrm>
            <a:off x="2603076" y="620882"/>
            <a:ext cx="3522516" cy="595359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1350"/>
          </a:p>
        </p:txBody>
      </p:sp>
      <p:sp>
        <p:nvSpPr>
          <p:cNvPr id="8" name="吹き出し: 円形 7">
            <a:extLst>
              <a:ext uri="{FF2B5EF4-FFF2-40B4-BE49-F238E27FC236}">
                <a16:creationId xmlns:a16="http://schemas.microsoft.com/office/drawing/2014/main" id="{FC81B42C-568F-4FF6-A959-102AD67981D1}"/>
              </a:ext>
            </a:extLst>
          </p:cNvPr>
          <p:cNvSpPr/>
          <p:nvPr/>
        </p:nvSpPr>
        <p:spPr>
          <a:xfrm>
            <a:off x="629806" y="474401"/>
            <a:ext cx="1551373" cy="942143"/>
          </a:xfrm>
          <a:prstGeom prst="wedgeEllipseCallout">
            <a:avLst>
              <a:gd name="adj1" fmla="val 63119"/>
              <a:gd name="adj2" fmla="val 13974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b="1" dirty="0">
                <a:solidFill>
                  <a:schemeClr val="tx1"/>
                </a:solidFill>
                <a:latin typeface="Century Gothic" panose="020B0502020202020204" pitchFamily="34" charset="0"/>
              </a:rPr>
              <a:t>country name</a:t>
            </a:r>
            <a:endParaRPr lang="ja-JP" altLang="en-US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029D2533-808B-4C2F-B3B9-A344ED6761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rot="1397955">
            <a:off x="6093649" y="147899"/>
            <a:ext cx="3214399" cy="1595146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9F642088-05B6-49AA-83C7-422A274740F0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  <a14:imgEffect>
                      <a14:saturation sat="14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271403" y="4748774"/>
            <a:ext cx="1682072" cy="1633712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10800000" rev="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22999198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862" y="2269457"/>
            <a:ext cx="1421606" cy="1633454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806" y="2324090"/>
            <a:ext cx="1428751" cy="1524188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9053" y="2269457"/>
            <a:ext cx="1419901" cy="1514747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896" y="2269457"/>
            <a:ext cx="1421606" cy="1633454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161" y="2150750"/>
            <a:ext cx="1421606" cy="1633454"/>
          </a:xfrm>
          <a:prstGeom prst="rect">
            <a:avLst/>
          </a:prstGeom>
        </p:spPr>
      </p:pic>
      <p:sp>
        <p:nvSpPr>
          <p:cNvPr id="9" name="正方形/長方形 8"/>
          <p:cNvSpPr/>
          <p:nvPr/>
        </p:nvSpPr>
        <p:spPr>
          <a:xfrm>
            <a:off x="759619" y="1550584"/>
            <a:ext cx="1307307" cy="57150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kumimoji="1" lang="ja-JP" altLang="en-US" sz="1350">
              <a:solidFill>
                <a:prstClr val="white"/>
              </a:solidFill>
              <a:latin typeface="Calibri" panose="020F0502020204030204"/>
              <a:ea typeface="ＭＳ Ｐゴシック" panose="020B0600070205080204" pitchFamily="50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2474716" y="1557598"/>
            <a:ext cx="1354932" cy="55747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kumimoji="1" lang="ja-JP" altLang="en-US" sz="1350">
              <a:solidFill>
                <a:prstClr val="white"/>
              </a:solidFill>
              <a:latin typeface="Calibri" panose="020F0502020204030204"/>
              <a:ea typeface="ＭＳ Ｐゴシック" panose="020B0600070205080204" pitchFamily="50" charset="-128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4128493" y="1557599"/>
            <a:ext cx="1259086" cy="5715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kumimoji="1" lang="ja-JP" altLang="en-US" sz="1350">
              <a:solidFill>
                <a:prstClr val="white"/>
              </a:solidFill>
              <a:latin typeface="Calibri" panose="020F0502020204030204"/>
              <a:ea typeface="ＭＳ Ｐゴシック" panose="020B0600070205080204" pitchFamily="50" charset="-128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5685235" y="1557599"/>
            <a:ext cx="1378744" cy="57150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kumimoji="1" lang="ja-JP" altLang="en-US" sz="1350">
              <a:solidFill>
                <a:prstClr val="white"/>
              </a:solidFill>
              <a:latin typeface="Calibri" panose="020F0502020204030204"/>
              <a:ea typeface="ＭＳ Ｐゴシック" panose="020B0600070205080204" pitchFamily="50" charset="-128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7340201" y="1557598"/>
            <a:ext cx="1293615" cy="55747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kumimoji="1" lang="ja-JP" altLang="en-US" sz="1350">
              <a:solidFill>
                <a:prstClr val="white"/>
              </a:solidFill>
              <a:latin typeface="Calibri" panose="020F0502020204030204"/>
              <a:ea typeface="ＭＳ Ｐゴシック" panose="020B0600070205080204" pitchFamily="50" charset="-128"/>
            </a:endParaRPr>
          </a:p>
        </p:txBody>
      </p:sp>
      <p:cxnSp>
        <p:nvCxnSpPr>
          <p:cNvPr id="15" name="直線コネクタ 14"/>
          <p:cNvCxnSpPr/>
          <p:nvPr/>
        </p:nvCxnSpPr>
        <p:spPr>
          <a:xfrm>
            <a:off x="702469" y="4419600"/>
            <a:ext cx="142160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/>
          <p:cNvCxnSpPr/>
          <p:nvPr/>
        </p:nvCxnSpPr>
        <p:spPr>
          <a:xfrm>
            <a:off x="2496065" y="4419600"/>
            <a:ext cx="133358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/>
          <p:cNvCxnSpPr/>
          <p:nvPr/>
        </p:nvCxnSpPr>
        <p:spPr>
          <a:xfrm>
            <a:off x="4166335" y="4419600"/>
            <a:ext cx="135016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/>
          <p:cNvCxnSpPr/>
          <p:nvPr/>
        </p:nvCxnSpPr>
        <p:spPr>
          <a:xfrm>
            <a:off x="5890614" y="4400550"/>
            <a:ext cx="128834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/>
          <p:cNvCxnSpPr/>
          <p:nvPr/>
        </p:nvCxnSpPr>
        <p:spPr>
          <a:xfrm>
            <a:off x="7547365" y="4400550"/>
            <a:ext cx="128834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テキスト ボックス 26"/>
          <p:cNvSpPr txBox="1"/>
          <p:nvPr/>
        </p:nvSpPr>
        <p:spPr>
          <a:xfrm>
            <a:off x="73821" y="1536556"/>
            <a:ext cx="81915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kumimoji="1" lang="en-US" altLang="ja-JP" sz="1350" b="1" dirty="0">
                <a:solidFill>
                  <a:prstClr val="black"/>
                </a:solidFill>
                <a:latin typeface="Century Gothic" panose="020B0502020202020204" pitchFamily="34" charset="0"/>
                <a:ea typeface="ＭＳ Ｐゴシック" panose="020B0600070205080204" pitchFamily="50" charset="-128"/>
              </a:rPr>
              <a:t>Name</a:t>
            </a:r>
            <a:endParaRPr kumimoji="1" lang="ja-JP" altLang="en-US" sz="1350" b="1" dirty="0">
              <a:solidFill>
                <a:prstClr val="black"/>
              </a:solidFill>
              <a:latin typeface="Century Gothic" panose="020B0502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895319" y="5374583"/>
            <a:ext cx="7145645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defTabSz="685800"/>
            <a:r>
              <a:rPr kumimoji="1" lang="en-US" altLang="ja-JP" sz="2400" dirty="0">
                <a:solidFill>
                  <a:prstClr val="black"/>
                </a:solidFill>
                <a:latin typeface="Century Gothic" panose="020B0502020202020204" pitchFamily="34" charset="0"/>
                <a:ea typeface="ＭＳ Ｐゴシック" panose="020B0600070205080204" pitchFamily="50" charset="-128"/>
              </a:rPr>
              <a:t>France,</a:t>
            </a:r>
            <a:r>
              <a:rPr kumimoji="1" lang="ja-JP" altLang="en-US" sz="2400" dirty="0">
                <a:solidFill>
                  <a:prstClr val="black"/>
                </a:solidFill>
                <a:latin typeface="Century Gothic" panose="020B0502020202020204" pitchFamily="34" charset="0"/>
                <a:ea typeface="ＭＳ Ｐゴシック" panose="020B0600070205080204" pitchFamily="50" charset="-128"/>
              </a:rPr>
              <a:t> </a:t>
            </a:r>
            <a:r>
              <a:rPr kumimoji="1" lang="en-US" altLang="ja-JP" sz="2400" dirty="0">
                <a:solidFill>
                  <a:prstClr val="black"/>
                </a:solidFill>
                <a:latin typeface="Century Gothic" panose="020B0502020202020204" pitchFamily="34" charset="0"/>
                <a:ea typeface="ＭＳ Ｐゴシック" panose="020B0600070205080204" pitchFamily="50" charset="-128"/>
              </a:rPr>
              <a:t>Spain, Norway, Greece, Brazil, Japan, Germany, America, Australia, India, China</a:t>
            </a: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591420" y="4936290"/>
            <a:ext cx="1614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kumimoji="1" lang="en-US" altLang="ja-JP" dirty="0">
                <a:solidFill>
                  <a:prstClr val="black"/>
                </a:solidFill>
                <a:latin typeface="Century Gothic" panose="020B0502020202020204" pitchFamily="34" charset="0"/>
                <a:ea typeface="ＭＳ Ｐゴシック" panose="020B0600070205080204" pitchFamily="50" charset="-128"/>
              </a:rPr>
              <a:t>Word Bank</a:t>
            </a:r>
            <a:endParaRPr kumimoji="1" lang="ja-JP" altLang="en-US" dirty="0">
              <a:solidFill>
                <a:prstClr val="black"/>
              </a:solidFill>
              <a:latin typeface="Century Gothic" panose="020B0502020202020204" pitchFamily="34" charset="0"/>
              <a:ea typeface="ＭＳ Ｐゴシック" panose="020B0600070205080204" pitchFamily="50" charset="-128"/>
            </a:endParaRPr>
          </a:p>
        </p:txBody>
      </p:sp>
      <p:pic>
        <p:nvPicPr>
          <p:cNvPr id="30" name="図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52575" y="4996740"/>
            <a:ext cx="253032" cy="248432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E423668-FEAA-4E1C-A28B-6F511757E1D6}"/>
              </a:ext>
            </a:extLst>
          </p:cNvPr>
          <p:cNvSpPr txBox="1"/>
          <p:nvPr/>
        </p:nvSpPr>
        <p:spPr>
          <a:xfrm>
            <a:off x="483396" y="442014"/>
            <a:ext cx="33462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Let’s interview!</a:t>
            </a:r>
            <a:endParaRPr kumimoji="1" lang="ja-JP" altLang="en-US" sz="2800" b="1" dirty="0">
              <a:solidFill>
                <a:schemeClr val="accent6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48F1E2E2-FDDB-40B0-8871-33D48152A4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3162856" y="309367"/>
            <a:ext cx="466338" cy="686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9095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</TotalTime>
  <Words>31</Words>
  <Application>Microsoft Office PowerPoint</Application>
  <PresentationFormat>画面に合わせる (4:3)</PresentationFormat>
  <Paragraphs>6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Century Gothic</vt:lpstr>
      <vt:lpstr>Office テーマ</vt:lpstr>
      <vt:lpstr>1_Office テーマ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伊藤 利佐子</dc:creator>
  <cp:lastModifiedBy>伊藤 利佐子</cp:lastModifiedBy>
  <cp:revision>5</cp:revision>
  <dcterms:created xsi:type="dcterms:W3CDTF">2019-03-05T15:30:18Z</dcterms:created>
  <dcterms:modified xsi:type="dcterms:W3CDTF">2019-03-05T19:22:31Z</dcterms:modified>
</cp:coreProperties>
</file>