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141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294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C9339D-9A01-4984-A656-668202248699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39407-BC8A-41BA-8D69-1BE5F5F13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673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39407-BC8A-41BA-8D69-1BE5F5F136C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870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B181-AF49-425D-8536-7C166A28641A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1F02-D059-4AEE-AF93-5EB7A0B6B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732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B181-AF49-425D-8536-7C166A28641A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1F02-D059-4AEE-AF93-5EB7A0B6B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839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B181-AF49-425D-8536-7C166A28641A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1F02-D059-4AEE-AF93-5EB7A0B6B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508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B181-AF49-425D-8536-7C166A28641A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1F02-D059-4AEE-AF93-5EB7A0B6B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74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B181-AF49-425D-8536-7C166A28641A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1F02-D059-4AEE-AF93-5EB7A0B6B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1096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B181-AF49-425D-8536-7C166A28641A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1F02-D059-4AEE-AF93-5EB7A0B6B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881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B181-AF49-425D-8536-7C166A28641A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1F02-D059-4AEE-AF93-5EB7A0B6B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224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B181-AF49-425D-8536-7C166A28641A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1F02-D059-4AEE-AF93-5EB7A0B6B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953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B181-AF49-425D-8536-7C166A28641A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1F02-D059-4AEE-AF93-5EB7A0B6B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11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B181-AF49-425D-8536-7C166A28641A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1F02-D059-4AEE-AF93-5EB7A0B6B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951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B181-AF49-425D-8536-7C166A28641A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B1F02-D059-4AEE-AF93-5EB7A0B6B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0B181-AF49-425D-8536-7C166A28641A}" type="datetimeFigureOut">
              <a:rPr kumimoji="1" lang="ja-JP" altLang="en-US" smtClean="0"/>
              <a:t>2018/7/30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B1F02-D059-4AEE-AF93-5EB7A0B6BA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325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13559" y="143153"/>
            <a:ext cx="6238609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Century Gothic" panose="020B0502020202020204" pitchFamily="34" charset="0"/>
              </a:rPr>
              <a:t>➀ </a:t>
            </a:r>
            <a:r>
              <a:rPr lang="ja-JP" alt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altLang="ja-JP" sz="2000" dirty="0">
                <a:latin typeface="Century Gothic" panose="020B0502020202020204" pitchFamily="34" charset="0"/>
              </a:rPr>
              <a:t>I</a:t>
            </a:r>
            <a:r>
              <a:rPr lang="ja-JP" altLang="en-US" sz="2000" dirty="0">
                <a:latin typeface="Century Gothic" panose="020B0502020202020204" pitchFamily="34" charset="0"/>
              </a:rPr>
              <a:t> </a:t>
            </a:r>
            <a:r>
              <a:rPr lang="en-US" altLang="ja-JP" sz="2000" dirty="0">
                <a:latin typeface="Century Gothic" panose="020B0502020202020204" pitchFamily="34" charset="0"/>
              </a:rPr>
              <a:t>can</a:t>
            </a:r>
            <a:r>
              <a:rPr lang="ja-JP" altLang="en-US" sz="2000" dirty="0">
                <a:latin typeface="Century Gothic" panose="020B0502020202020204" pitchFamily="34" charset="0"/>
              </a:rPr>
              <a:t>    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___________________________.</a:t>
            </a:r>
            <a:endParaRPr lang="en-US" altLang="ja-JP" sz="2000" dirty="0">
              <a:latin typeface="Century Gothic" panose="020B0502020202020204" pitchFamily="34" charset="0"/>
            </a:endParaRPr>
          </a:p>
          <a:p>
            <a:r>
              <a:rPr lang="ja-JP" altLang="en-US" sz="2000" b="1" dirty="0" smtClean="0">
                <a:latin typeface="Century Gothic" panose="020B0502020202020204" pitchFamily="34" charset="0"/>
              </a:rPr>
              <a:t>② </a:t>
            </a:r>
            <a:r>
              <a:rPr lang="ja-JP" alt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altLang="ja-JP" sz="2000" dirty="0">
                <a:latin typeface="Century Gothic" panose="020B0502020202020204" pitchFamily="34" charset="0"/>
              </a:rPr>
              <a:t>I 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can</a:t>
            </a:r>
            <a:r>
              <a:rPr lang="en-US" altLang="ja-JP" sz="2000" dirty="0">
                <a:latin typeface="Century Gothic" panose="020B0502020202020204" pitchFamily="34" charset="0"/>
              </a:rPr>
              <a:t> 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  </a:t>
            </a:r>
            <a:r>
              <a:rPr lang="en-US" altLang="ja-JP" sz="2000" dirty="0" smtClean="0">
                <a:latin typeface="Century Gothic" panose="020B0502020202020204" pitchFamily="34" charset="0"/>
              </a:rPr>
              <a:t> ___________________________, but</a:t>
            </a:r>
            <a:endParaRPr lang="en-US" altLang="ja-JP" sz="2000" dirty="0">
              <a:latin typeface="Century Gothic" panose="020B0502020202020204" pitchFamily="34" charset="0"/>
            </a:endParaRPr>
          </a:p>
          <a:p>
            <a:r>
              <a:rPr lang="ja-JP" altLang="en-US" sz="2000" b="1" dirty="0" smtClean="0">
                <a:latin typeface="Century Gothic" panose="020B0502020202020204" pitchFamily="34" charset="0"/>
              </a:rPr>
              <a:t>③ </a:t>
            </a:r>
            <a:r>
              <a:rPr lang="ja-JP" altLang="en-US" sz="2000" dirty="0" smtClean="0">
                <a:latin typeface="Century Gothic" panose="020B0502020202020204" pitchFamily="34" charset="0"/>
              </a:rPr>
              <a:t> </a:t>
            </a:r>
            <a:r>
              <a:rPr lang="en-US" altLang="ja-JP" sz="2000">
                <a:latin typeface="Century Gothic" panose="020B0502020202020204" pitchFamily="34" charset="0"/>
              </a:rPr>
              <a:t>I </a:t>
            </a:r>
            <a:r>
              <a:rPr lang="en-US" altLang="ja-JP" sz="2000" smtClean="0">
                <a:latin typeface="Century Gothic" panose="020B0502020202020204" pitchFamily="34" charset="0"/>
              </a:rPr>
              <a:t>can’t ____________________________.</a:t>
            </a:r>
            <a:endParaRPr lang="ja-JP" altLang="en-US" sz="2000" dirty="0">
              <a:latin typeface="Century Gothic" panose="020B0502020202020204" pitchFamily="34" charset="0"/>
            </a:endParaRPr>
          </a:p>
          <a:p>
            <a:endParaRPr lang="en-US" altLang="ja-JP" sz="1350" dirty="0"/>
          </a:p>
        </p:txBody>
      </p:sp>
      <p:pic>
        <p:nvPicPr>
          <p:cNvPr id="11" name="図 10" descr="ナルシストの&lt;strong&gt;イラスト | かわいい&lt;/strong&gt;フリー素材集 &lt;strong&gt;いらすと&lt;/strong&gt;や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8808" y="157460"/>
            <a:ext cx="1300948" cy="1112310"/>
          </a:xfrm>
          <a:prstGeom prst="rect">
            <a:avLst/>
          </a:prstGeom>
        </p:spPr>
      </p:pic>
      <p:sp>
        <p:nvSpPr>
          <p:cNvPr id="12" name="円形吹き出し 11"/>
          <p:cNvSpPr/>
          <p:nvPr/>
        </p:nvSpPr>
        <p:spPr>
          <a:xfrm>
            <a:off x="6304438" y="376048"/>
            <a:ext cx="695459" cy="506882"/>
          </a:xfrm>
          <a:prstGeom prst="wedgeEllipseCallout">
            <a:avLst>
              <a:gd name="adj1" fmla="val 65278"/>
              <a:gd name="adj2" fmla="val 110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5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Me</a:t>
            </a:r>
            <a:endParaRPr lang="ja-JP" altLang="en-US" sz="15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E4304503-242F-4813-A556-7492129B3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289120"/>
              </p:ext>
            </p:extLst>
          </p:nvPr>
        </p:nvGraphicFramePr>
        <p:xfrm>
          <a:off x="173643" y="1215843"/>
          <a:ext cx="8919209" cy="31667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8337">
                  <a:extLst>
                    <a:ext uri="{9D8B030D-6E8A-4147-A177-3AD203B41FA5}">
                      <a16:colId xmlns:a16="http://schemas.microsoft.com/office/drawing/2014/main" val="2955828286"/>
                    </a:ext>
                  </a:extLst>
                </a:gridCol>
                <a:gridCol w="601785">
                  <a:extLst>
                    <a:ext uri="{9D8B030D-6E8A-4147-A177-3AD203B41FA5}">
                      <a16:colId xmlns:a16="http://schemas.microsoft.com/office/drawing/2014/main" val="1858681439"/>
                    </a:ext>
                  </a:extLst>
                </a:gridCol>
                <a:gridCol w="623527">
                  <a:extLst>
                    <a:ext uri="{9D8B030D-6E8A-4147-A177-3AD203B41FA5}">
                      <a16:colId xmlns:a16="http://schemas.microsoft.com/office/drawing/2014/main" val="4183571327"/>
                    </a:ext>
                  </a:extLst>
                </a:gridCol>
                <a:gridCol w="550985">
                  <a:extLst>
                    <a:ext uri="{9D8B030D-6E8A-4147-A177-3AD203B41FA5}">
                      <a16:colId xmlns:a16="http://schemas.microsoft.com/office/drawing/2014/main" val="891558668"/>
                    </a:ext>
                  </a:extLst>
                </a:gridCol>
                <a:gridCol w="2658934">
                  <a:extLst>
                    <a:ext uri="{9D8B030D-6E8A-4147-A177-3AD203B41FA5}">
                      <a16:colId xmlns:a16="http://schemas.microsoft.com/office/drawing/2014/main" val="3343864871"/>
                    </a:ext>
                  </a:extLst>
                </a:gridCol>
                <a:gridCol w="2635641">
                  <a:extLst>
                    <a:ext uri="{9D8B030D-6E8A-4147-A177-3AD203B41FA5}">
                      <a16:colId xmlns:a16="http://schemas.microsoft.com/office/drawing/2014/main" val="2148863700"/>
                    </a:ext>
                  </a:extLst>
                </a:gridCol>
              </a:tblGrid>
              <a:tr h="31954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Century Gothic" panose="020B0502020202020204" pitchFamily="34" charset="0"/>
                        </a:rPr>
                        <a:t>name</a:t>
                      </a:r>
                      <a:endParaRPr kumimoji="1" lang="ja-JP" altLang="en-US" sz="2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kumimoji="1" lang="ja-JP" altLang="en-US" sz="2400" b="1" dirty="0" smtClean="0">
                          <a:latin typeface="Century Gothic" panose="020B0502020202020204" pitchFamily="34" charset="0"/>
                        </a:rPr>
                        <a:t>➀</a:t>
                      </a:r>
                      <a:endParaRPr kumimoji="1" lang="ja-JP" altLang="en-US" sz="1600" b="1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baseline="0" dirty="0" smtClean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kumimoji="1" lang="ja-JP" altLang="en-US" sz="2400" b="1" dirty="0" smtClean="0">
                          <a:latin typeface="Century Gothic" panose="020B0502020202020204" pitchFamily="34" charset="0"/>
                        </a:rPr>
                        <a:t>②</a:t>
                      </a:r>
                      <a:endParaRPr kumimoji="1" lang="ja-JP" alt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Century Gothic" panose="020B0502020202020204" pitchFamily="34" charset="0"/>
                        </a:rPr>
                        <a:t>③</a:t>
                      </a:r>
                      <a:endParaRPr kumimoji="1" lang="ja-JP" altLang="en-US" sz="2400" b="1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Century Gothic" panose="020B0502020202020204" pitchFamily="34" charset="0"/>
                        </a:rPr>
                        <a:t>can</a:t>
                      </a:r>
                      <a:r>
                        <a:rPr kumimoji="1" lang="ja-JP" altLang="en-US" sz="1400" dirty="0">
                          <a:latin typeface="Century Gothic" panose="020B0502020202020204" pitchFamily="34" charset="0"/>
                        </a:rPr>
                        <a:t> 　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>
                          <a:latin typeface="Century Gothic" panose="020B0502020202020204" pitchFamily="34" charset="0"/>
                        </a:rPr>
                        <a:t>can’t</a:t>
                      </a:r>
                      <a:endParaRPr kumimoji="1" lang="ja-JP" altLang="en-US" sz="18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884177329"/>
                  </a:ext>
                </a:extLst>
              </a:tr>
              <a:tr h="481865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Century Gothic" panose="020B0502020202020204" pitchFamily="34" charset="0"/>
                        </a:rPr>
                        <a:t>Ex: </a:t>
                      </a:r>
                      <a:r>
                        <a:rPr kumimoji="1" lang="en-US" altLang="ja-JP" sz="2400" dirty="0" err="1">
                          <a:latin typeface="Century Gothic" panose="020B0502020202020204" pitchFamily="34" charset="0"/>
                        </a:rPr>
                        <a:t>Ayano</a:t>
                      </a:r>
                      <a:endParaRPr kumimoji="1" lang="ja-JP" altLang="en-US" sz="2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   </a:t>
                      </a:r>
                      <a:r>
                        <a:rPr kumimoji="1" lang="ja-JP" altLang="en-US" sz="2400" dirty="0" smtClean="0">
                          <a:latin typeface="Century Gothic" panose="020B0502020202020204" pitchFamily="34" charset="0"/>
                        </a:rPr>
                        <a:t>✔</a:t>
                      </a:r>
                      <a:endParaRPr kumimoji="1" lang="ja-JP" altLang="en-US" sz="2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kumimoji="1" lang="ja-JP" altLang="en-US" sz="2400" dirty="0" smtClean="0">
                          <a:latin typeface="Century Gothic" panose="020B0502020202020204" pitchFamily="34" charset="0"/>
                        </a:rPr>
                        <a:t>✔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dirty="0">
                          <a:latin typeface="Century Gothic" panose="020B0502020202020204" pitchFamily="34" charset="0"/>
                        </a:rPr>
                        <a:t>・</a:t>
                      </a:r>
                      <a:r>
                        <a:rPr kumimoji="1" lang="en-US" altLang="ja-JP" sz="1400" dirty="0">
                          <a:latin typeface="Century Gothic" panose="020B0502020202020204" pitchFamily="34" charset="0"/>
                        </a:rPr>
                        <a:t>play volleyball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dirty="0">
                          <a:latin typeface="Century Gothic" panose="020B0502020202020204" pitchFamily="34" charset="0"/>
                        </a:rPr>
                        <a:t>・</a:t>
                      </a:r>
                      <a:r>
                        <a:rPr kumimoji="1" lang="en-US" altLang="ja-JP" sz="1400" dirty="0">
                          <a:latin typeface="Century Gothic" panose="020B0502020202020204" pitchFamily="34" charset="0"/>
                        </a:rPr>
                        <a:t>swim</a:t>
                      </a:r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Century Gothic" panose="020B0502020202020204" pitchFamily="34" charset="0"/>
                        </a:rPr>
                        <a:t>・</a:t>
                      </a: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play</a:t>
                      </a:r>
                      <a:r>
                        <a:rPr kumimoji="1" lang="en-US" altLang="ja-JP" sz="1400" baseline="0" dirty="0" smtClean="0">
                          <a:latin typeface="Century Gothic" panose="020B0502020202020204" pitchFamily="34" charset="0"/>
                        </a:rPr>
                        <a:t> baseball</a:t>
                      </a:r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91708473"/>
                  </a:ext>
                </a:extLst>
              </a:tr>
              <a:tr h="595912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50174195"/>
                  </a:ext>
                </a:extLst>
              </a:tr>
              <a:tr h="586154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202573473"/>
                  </a:ext>
                </a:extLst>
              </a:tr>
              <a:tr h="527539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70950710"/>
                  </a:ext>
                </a:extLst>
              </a:tr>
              <a:tr h="527539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63505299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4858C966-18F4-4979-966C-5130606D0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801410"/>
              </p:ext>
            </p:extLst>
          </p:nvPr>
        </p:nvGraphicFramePr>
        <p:xfrm>
          <a:off x="122478" y="4815501"/>
          <a:ext cx="8970374" cy="1485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6418">
                  <a:extLst>
                    <a:ext uri="{9D8B030D-6E8A-4147-A177-3AD203B41FA5}">
                      <a16:colId xmlns:a16="http://schemas.microsoft.com/office/drawing/2014/main" val="1043038419"/>
                    </a:ext>
                  </a:extLst>
                </a:gridCol>
                <a:gridCol w="1766859">
                  <a:extLst>
                    <a:ext uri="{9D8B030D-6E8A-4147-A177-3AD203B41FA5}">
                      <a16:colId xmlns:a16="http://schemas.microsoft.com/office/drawing/2014/main" val="1140661316"/>
                    </a:ext>
                  </a:extLst>
                </a:gridCol>
                <a:gridCol w="1777519">
                  <a:extLst>
                    <a:ext uri="{9D8B030D-6E8A-4147-A177-3AD203B41FA5}">
                      <a16:colId xmlns:a16="http://schemas.microsoft.com/office/drawing/2014/main" val="732580718"/>
                    </a:ext>
                  </a:extLst>
                </a:gridCol>
                <a:gridCol w="1516816">
                  <a:extLst>
                    <a:ext uri="{9D8B030D-6E8A-4147-A177-3AD203B41FA5}">
                      <a16:colId xmlns:a16="http://schemas.microsoft.com/office/drawing/2014/main" val="1911763360"/>
                    </a:ext>
                  </a:extLst>
                </a:gridCol>
                <a:gridCol w="1137612">
                  <a:extLst>
                    <a:ext uri="{9D8B030D-6E8A-4147-A177-3AD203B41FA5}">
                      <a16:colId xmlns:a16="http://schemas.microsoft.com/office/drawing/2014/main" val="3466232847"/>
                    </a:ext>
                  </a:extLst>
                </a:gridCol>
                <a:gridCol w="892443">
                  <a:extLst>
                    <a:ext uri="{9D8B030D-6E8A-4147-A177-3AD203B41FA5}">
                      <a16:colId xmlns:a16="http://schemas.microsoft.com/office/drawing/2014/main" val="1870606646"/>
                    </a:ext>
                  </a:extLst>
                </a:gridCol>
                <a:gridCol w="562707">
                  <a:extLst>
                    <a:ext uri="{9D8B030D-6E8A-4147-A177-3AD203B41FA5}">
                      <a16:colId xmlns:a16="http://schemas.microsoft.com/office/drawing/2014/main" val="1590811028"/>
                    </a:ext>
                  </a:extLst>
                </a:gridCol>
              </a:tblGrid>
              <a:tr h="46477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Century Gothic" panose="020B0502020202020204" pitchFamily="34" charset="0"/>
                        </a:rPr>
                        <a:t>play soccer</a:t>
                      </a:r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play badminton</a:t>
                      </a: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  <a:p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play </a:t>
                      </a:r>
                      <a:r>
                        <a:rPr kumimoji="1" lang="en-US" altLang="ja-JP" sz="1400" i="1" dirty="0" err="1" smtClean="0">
                          <a:latin typeface="Century Gothic" panose="020B0502020202020204" pitchFamily="34" charset="0"/>
                        </a:rPr>
                        <a:t>kendama</a:t>
                      </a:r>
                      <a:endParaRPr kumimoji="1" lang="ja-JP" altLang="en-US" sz="1400" i="1" dirty="0" smtClean="0">
                        <a:latin typeface="Century Gothic" panose="020B0502020202020204" pitchFamily="34" charset="0"/>
                      </a:endParaRPr>
                    </a:p>
                    <a:p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do </a:t>
                      </a:r>
                      <a:r>
                        <a:rPr kumimoji="1" lang="en-US" altLang="ja-JP" sz="1400" i="1" dirty="0" smtClean="0">
                          <a:latin typeface="Century Gothic" panose="020B0502020202020204" pitchFamily="34" charset="0"/>
                        </a:rPr>
                        <a:t>kendo</a:t>
                      </a:r>
                      <a:endParaRPr kumimoji="1" lang="ja-JP" altLang="en-US" sz="1400" i="1" dirty="0" smtClean="0">
                        <a:latin typeface="Century Gothic" panose="020B0502020202020204" pitchFamily="34" charset="0"/>
                      </a:endParaRPr>
                    </a:p>
                    <a:p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sing well</a:t>
                      </a: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  <a:p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cook</a:t>
                      </a:r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ski</a:t>
                      </a: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  <a:p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36232185"/>
                  </a:ext>
                </a:extLst>
              </a:tr>
              <a:tr h="464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play baseball</a:t>
                      </a: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  <a:p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play</a:t>
                      </a:r>
                      <a:r>
                        <a:rPr kumimoji="1" lang="en-US" altLang="ja-JP" sz="1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table tennis</a:t>
                      </a: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play the recorder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do </a:t>
                      </a:r>
                      <a:r>
                        <a:rPr kumimoji="1" lang="en-US" altLang="ja-JP" sz="1400" i="1" dirty="0" smtClean="0">
                          <a:latin typeface="Century Gothic" panose="020B0502020202020204" pitchFamily="34" charset="0"/>
                        </a:rPr>
                        <a:t>judo</a:t>
                      </a:r>
                      <a:endParaRPr kumimoji="1" lang="ja-JP" altLang="en-US" sz="1400" i="1" dirty="0" smtClean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i="1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smtClean="0">
                          <a:latin typeface="Century Gothic" panose="020B0502020202020204" pitchFamily="34" charset="0"/>
                        </a:rPr>
                        <a:t>jump high</a:t>
                      </a:r>
                      <a:endParaRPr kumimoji="1" lang="ja-JP" altLang="en-US" sz="1400" smtClean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i="1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skate</a:t>
                      </a: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4591512"/>
                  </a:ext>
                </a:extLst>
              </a:tr>
              <a:tr h="464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play </a:t>
                      </a:r>
                      <a:r>
                        <a:rPr kumimoji="1" lang="en-US" altLang="ja-JP" sz="1400" i="1" dirty="0" smtClean="0">
                          <a:latin typeface="Century Gothic" panose="020B0502020202020204" pitchFamily="34" charset="0"/>
                        </a:rPr>
                        <a:t>shogi</a:t>
                      </a:r>
                      <a:endParaRPr kumimoji="1" lang="ja-JP" altLang="en-US" sz="1400" i="1" dirty="0" smtClean="0">
                        <a:latin typeface="Century Gothic" panose="020B0502020202020204" pitchFamily="34" charset="0"/>
                      </a:endParaRPr>
                    </a:p>
                    <a:p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play volleyball</a:t>
                      </a: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play the piano</a:t>
                      </a: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ride a unicycle</a:t>
                      </a: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i="1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run fast</a:t>
                      </a: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i="1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latin typeface="Century Gothic" panose="020B0502020202020204" pitchFamily="34" charset="0"/>
                        </a:rPr>
                        <a:t>swim</a:t>
                      </a: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 smtClean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232026988"/>
                  </a:ext>
                </a:extLst>
              </a:tr>
            </a:tbl>
          </a:graphicData>
        </a:graphic>
      </p:graphicFrame>
      <p:pic>
        <p:nvPicPr>
          <p:cNvPr id="16" name="図 15">
            <a:extLst>
              <a:ext uri="{FF2B5EF4-FFF2-40B4-BE49-F238E27FC236}">
                <a16:creationId xmlns:a16="http://schemas.microsoft.com/office/drawing/2014/main" id="{CB81AE31-6662-4AD7-975F-12F62F7415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2807" y="1237119"/>
            <a:ext cx="346949" cy="414886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D4CF6FA8-4EB1-4BF9-A336-E33A93B0F17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475" y="1229775"/>
            <a:ext cx="435071" cy="436162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0FBAD2A-1E76-47CC-93C2-4E9234EA6060}"/>
              </a:ext>
            </a:extLst>
          </p:cNvPr>
          <p:cNvSpPr txBox="1"/>
          <p:nvPr/>
        </p:nvSpPr>
        <p:spPr>
          <a:xfrm>
            <a:off x="5102883" y="6454248"/>
            <a:ext cx="30985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Century Gothic" panose="020B0502020202020204" pitchFamily="34" charset="0"/>
              </a:rPr>
              <a:t>Name</a:t>
            </a:r>
            <a:r>
              <a:rPr lang="en-US" altLang="ja-JP" sz="1600" b="1" dirty="0" smtClean="0">
                <a:latin typeface="Century Gothic" panose="020B0502020202020204" pitchFamily="34" charset="0"/>
              </a:rPr>
              <a:t>_____________________</a:t>
            </a:r>
            <a:endParaRPr lang="ja-JP" altLang="en-US" sz="1600" b="1" dirty="0">
              <a:latin typeface="Century Gothic" panose="020B0502020202020204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33759" y="4414398"/>
            <a:ext cx="1688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Century Gothic" panose="020B0502020202020204" pitchFamily="34" charset="0"/>
              </a:rPr>
              <a:t>Word bank </a:t>
            </a:r>
            <a:endParaRPr lang="ja-JP" altLang="en-US" b="1" dirty="0">
              <a:latin typeface="Century Gothic" panose="020B0502020202020204" pitchFamily="34" charset="0"/>
            </a:endParaRPr>
          </a:p>
        </p:txBody>
      </p:sp>
      <p:pic>
        <p:nvPicPr>
          <p:cNvPr id="17" name="図 16" descr="画像 : 『素材集』かわいい カッコイイ &lt;strong&gt;恐竜イラスト&lt;/strong&gt;まとめ ...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2072" y="4414398"/>
            <a:ext cx="557392" cy="319481"/>
          </a:xfrm>
          <a:prstGeom prst="rect">
            <a:avLst/>
          </a:prstGeom>
        </p:spPr>
      </p:pic>
      <p:pic>
        <p:nvPicPr>
          <p:cNvPr id="22" name="図 21" descr="草むら&lt;strong&gt;イラスト&lt;/strong&gt;6 | 花、植物&lt;strong&gt;イラスト&lt;/strong&gt; Flode illustration （フロデ ...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70" y="4486142"/>
            <a:ext cx="288548" cy="288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90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</TotalTime>
  <Words>80</Words>
  <Application>Microsoft Office PowerPoint</Application>
  <PresentationFormat>画面に合わせる (4:3)</PresentationFormat>
  <Paragraphs>38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Century Gothic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nufs</dc:creator>
  <cp:lastModifiedBy>NUFS</cp:lastModifiedBy>
  <cp:revision>30</cp:revision>
  <cp:lastPrinted>2018-07-19T01:15:03Z</cp:lastPrinted>
  <dcterms:created xsi:type="dcterms:W3CDTF">2018-07-17T05:29:27Z</dcterms:created>
  <dcterms:modified xsi:type="dcterms:W3CDTF">2018-07-30T02:57:27Z</dcterms:modified>
</cp:coreProperties>
</file>