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07B35E-E393-4B4B-AF1B-28CB7FD13BAE}" v="107" dt="2024-07-05T08:04:17.4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あやの 所" userId="0c461577b8e0e97c" providerId="LiveId" clId="{8207B35E-E393-4B4B-AF1B-28CB7FD13BAE}"/>
    <pc:docChg chg="undo custSel addSld modSld">
      <pc:chgData name="あやの 所" userId="0c461577b8e0e97c" providerId="LiveId" clId="{8207B35E-E393-4B4B-AF1B-28CB7FD13BAE}" dt="2024-07-05T08:04:17.458" v="893"/>
      <pc:docMkLst>
        <pc:docMk/>
      </pc:docMkLst>
      <pc:sldChg chg="modAnim">
        <pc:chgData name="あやの 所" userId="0c461577b8e0e97c" providerId="LiveId" clId="{8207B35E-E393-4B4B-AF1B-28CB7FD13BAE}" dt="2024-07-05T08:02:07.554" v="854"/>
        <pc:sldMkLst>
          <pc:docMk/>
          <pc:sldMk cId="4220010734" sldId="257"/>
        </pc:sldMkLst>
      </pc:sldChg>
      <pc:sldChg chg="addSp modSp mod modAnim">
        <pc:chgData name="あやの 所" userId="0c461577b8e0e97c" providerId="LiveId" clId="{8207B35E-E393-4B4B-AF1B-28CB7FD13BAE}" dt="2024-07-05T08:04:17.458" v="893"/>
        <pc:sldMkLst>
          <pc:docMk/>
          <pc:sldMk cId="1346081420" sldId="259"/>
        </pc:sldMkLst>
        <pc:spChg chg="mod">
          <ac:chgData name="あやの 所" userId="0c461577b8e0e97c" providerId="LiveId" clId="{8207B35E-E393-4B4B-AF1B-28CB7FD13BAE}" dt="2024-07-05T08:02:50.113" v="871" actId="20577"/>
          <ac:spMkLst>
            <pc:docMk/>
            <pc:sldMk cId="1346081420" sldId="259"/>
            <ac:spMk id="3" creationId="{92A882C3-ECCD-6554-46AE-402B0F143AD8}"/>
          </ac:spMkLst>
        </pc:spChg>
        <pc:spChg chg="add mod">
          <ac:chgData name="あやの 所" userId="0c461577b8e0e97c" providerId="LiveId" clId="{8207B35E-E393-4B4B-AF1B-28CB7FD13BAE}" dt="2024-07-05T08:03:42.272" v="891" actId="14100"/>
          <ac:spMkLst>
            <pc:docMk/>
            <pc:sldMk cId="1346081420" sldId="259"/>
            <ac:spMk id="4" creationId="{915B5FE1-F79C-5716-F15B-11DFD6836BE2}"/>
          </ac:spMkLst>
        </pc:spChg>
      </pc:sldChg>
      <pc:sldChg chg="addSp modSp mod">
        <pc:chgData name="あやの 所" userId="0c461577b8e0e97c" providerId="LiveId" clId="{8207B35E-E393-4B4B-AF1B-28CB7FD13BAE}" dt="2024-07-05T07:08:38.375" v="95" actId="1076"/>
        <pc:sldMkLst>
          <pc:docMk/>
          <pc:sldMk cId="3321386766" sldId="260"/>
        </pc:sldMkLst>
        <pc:spChg chg="mod">
          <ac:chgData name="あやの 所" userId="0c461577b8e0e97c" providerId="LiveId" clId="{8207B35E-E393-4B4B-AF1B-28CB7FD13BAE}" dt="2024-07-05T07:05:58.089" v="81" actId="20577"/>
          <ac:spMkLst>
            <pc:docMk/>
            <pc:sldMk cId="3321386766" sldId="260"/>
            <ac:spMk id="3" creationId="{3CBDCBDD-CBCA-6EED-086A-D7934DC056B2}"/>
          </ac:spMkLst>
        </pc:spChg>
        <pc:picChg chg="add mod">
          <ac:chgData name="あやの 所" userId="0c461577b8e0e97c" providerId="LiveId" clId="{8207B35E-E393-4B4B-AF1B-28CB7FD13BAE}" dt="2024-07-05T07:08:03.675" v="89" actId="1076"/>
          <ac:picMkLst>
            <pc:docMk/>
            <pc:sldMk cId="3321386766" sldId="260"/>
            <ac:picMk id="4" creationId="{D3C9E0D9-2DA4-58DB-5E17-977CC169F4A5}"/>
          </ac:picMkLst>
        </pc:picChg>
        <pc:picChg chg="add mod">
          <ac:chgData name="あやの 所" userId="0c461577b8e0e97c" providerId="LiveId" clId="{8207B35E-E393-4B4B-AF1B-28CB7FD13BAE}" dt="2024-07-05T07:08:36.669" v="94" actId="1076"/>
          <ac:picMkLst>
            <pc:docMk/>
            <pc:sldMk cId="3321386766" sldId="260"/>
            <ac:picMk id="5" creationId="{F9ABA291-5A6D-0834-9E5C-D63A3A4D736D}"/>
          </ac:picMkLst>
        </pc:picChg>
        <pc:picChg chg="add mod">
          <ac:chgData name="あやの 所" userId="0c461577b8e0e97c" providerId="LiveId" clId="{8207B35E-E393-4B4B-AF1B-28CB7FD13BAE}" dt="2024-07-05T07:08:38.375" v="95" actId="1076"/>
          <ac:picMkLst>
            <pc:docMk/>
            <pc:sldMk cId="3321386766" sldId="260"/>
            <ac:picMk id="1026" creationId="{65693C98-7709-C668-FE73-2EC61FD6143F}"/>
          </ac:picMkLst>
        </pc:picChg>
      </pc:sldChg>
      <pc:sldChg chg="addSp modSp new mod setBg">
        <pc:chgData name="あやの 所" userId="0c461577b8e0e97c" providerId="LiveId" clId="{8207B35E-E393-4B4B-AF1B-28CB7FD13BAE}" dt="2024-07-05T07:55:59.278" v="615" actId="26606"/>
        <pc:sldMkLst>
          <pc:docMk/>
          <pc:sldMk cId="3145585325" sldId="261"/>
        </pc:sldMkLst>
        <pc:spChg chg="mod">
          <ac:chgData name="あやの 所" userId="0c461577b8e0e97c" providerId="LiveId" clId="{8207B35E-E393-4B4B-AF1B-28CB7FD13BAE}" dt="2024-07-05T07:55:59.278" v="615" actId="26606"/>
          <ac:spMkLst>
            <pc:docMk/>
            <pc:sldMk cId="3145585325" sldId="261"/>
            <ac:spMk id="2" creationId="{3F309FC0-B369-1292-DD13-6F90E768DCE6}"/>
          </ac:spMkLst>
        </pc:spChg>
        <pc:spChg chg="mod">
          <ac:chgData name="あやの 所" userId="0c461577b8e0e97c" providerId="LiveId" clId="{8207B35E-E393-4B4B-AF1B-28CB7FD13BAE}" dt="2024-07-05T07:55:59.278" v="615" actId="26606"/>
          <ac:spMkLst>
            <pc:docMk/>
            <pc:sldMk cId="3145585325" sldId="261"/>
            <ac:spMk id="3" creationId="{257CE9C5-971C-F7D1-F081-0347BCE816A4}"/>
          </ac:spMkLst>
        </pc:spChg>
        <pc:spChg chg="add">
          <ac:chgData name="あやの 所" userId="0c461577b8e0e97c" providerId="LiveId" clId="{8207B35E-E393-4B4B-AF1B-28CB7FD13BAE}" dt="2024-07-05T07:55:59.278" v="615" actId="26606"/>
          <ac:spMkLst>
            <pc:docMk/>
            <pc:sldMk cId="3145585325" sldId="261"/>
            <ac:spMk id="8" creationId="{907EF6B7-1338-4443-8C46-6A318D952DFD}"/>
          </ac:spMkLst>
        </pc:spChg>
        <pc:spChg chg="add">
          <ac:chgData name="あやの 所" userId="0c461577b8e0e97c" providerId="LiveId" clId="{8207B35E-E393-4B4B-AF1B-28CB7FD13BAE}" dt="2024-07-05T07:55:59.278" v="615" actId="26606"/>
          <ac:spMkLst>
            <pc:docMk/>
            <pc:sldMk cId="3145585325" sldId="261"/>
            <ac:spMk id="10" creationId="{DAAE4CDD-124C-4DCF-9584-B6033B545DD5}"/>
          </ac:spMkLst>
        </pc:spChg>
        <pc:spChg chg="add">
          <ac:chgData name="あやの 所" userId="0c461577b8e0e97c" providerId="LiveId" clId="{8207B35E-E393-4B4B-AF1B-28CB7FD13BAE}" dt="2024-07-05T07:55:59.278" v="615" actId="26606"/>
          <ac:spMkLst>
            <pc:docMk/>
            <pc:sldMk cId="3145585325" sldId="261"/>
            <ac:spMk id="12" creationId="{081E4A58-353D-44AE-B2FC-2A74E2E400F7}"/>
          </ac:spMkLst>
        </pc:spChg>
      </pc:sldChg>
      <pc:sldChg chg="addSp delSp modSp new mod">
        <pc:chgData name="あやの 所" userId="0c461577b8e0e97c" providerId="LiveId" clId="{8207B35E-E393-4B4B-AF1B-28CB7FD13BAE}" dt="2024-07-05T07:59:18.083" v="819"/>
        <pc:sldMkLst>
          <pc:docMk/>
          <pc:sldMk cId="3973099463" sldId="262"/>
        </pc:sldMkLst>
        <pc:spChg chg="mod">
          <ac:chgData name="あやの 所" userId="0c461577b8e0e97c" providerId="LiveId" clId="{8207B35E-E393-4B4B-AF1B-28CB7FD13BAE}" dt="2024-07-05T07:11:27.547" v="257" actId="20577"/>
          <ac:spMkLst>
            <pc:docMk/>
            <pc:sldMk cId="3973099463" sldId="262"/>
            <ac:spMk id="2" creationId="{E5DACEC1-355E-5B10-BFAA-F076207E2F66}"/>
          </ac:spMkLst>
        </pc:spChg>
        <pc:spChg chg="del">
          <ac:chgData name="あやの 所" userId="0c461577b8e0e97c" providerId="LiveId" clId="{8207B35E-E393-4B4B-AF1B-28CB7FD13BAE}" dt="2024-07-05T07:11:45.473" v="258" actId="3680"/>
          <ac:spMkLst>
            <pc:docMk/>
            <pc:sldMk cId="3973099463" sldId="262"/>
            <ac:spMk id="3" creationId="{46710F16-54C9-25EB-F706-327FF8481616}"/>
          </ac:spMkLst>
        </pc:spChg>
        <pc:spChg chg="add del mod">
          <ac:chgData name="あやの 所" userId="0c461577b8e0e97c" providerId="LiveId" clId="{8207B35E-E393-4B4B-AF1B-28CB7FD13BAE}" dt="2024-07-05T07:57:01.371" v="622" actId="3680"/>
          <ac:spMkLst>
            <pc:docMk/>
            <pc:sldMk cId="3973099463" sldId="262"/>
            <ac:spMk id="5" creationId="{FD0B5744-D5E6-A822-2473-7010BDFE09F8}"/>
          </ac:spMkLst>
        </pc:spChg>
        <pc:graphicFrameChg chg="add del mod ord modGraphic">
          <ac:chgData name="あやの 所" userId="0c461577b8e0e97c" providerId="LiveId" clId="{8207B35E-E393-4B4B-AF1B-28CB7FD13BAE}" dt="2024-07-05T07:56:54.210" v="621" actId="478"/>
          <ac:graphicFrameMkLst>
            <pc:docMk/>
            <pc:sldMk cId="3973099463" sldId="262"/>
            <ac:graphicFrameMk id="4" creationId="{FEF41020-0948-F2FB-64F5-AED6A36EA5AF}"/>
          </ac:graphicFrameMkLst>
        </pc:graphicFrameChg>
        <pc:graphicFrameChg chg="add mod ord modGraphic">
          <ac:chgData name="あやの 所" userId="0c461577b8e0e97c" providerId="LiveId" clId="{8207B35E-E393-4B4B-AF1B-28CB7FD13BAE}" dt="2024-07-05T07:59:18.083" v="819"/>
          <ac:graphicFrameMkLst>
            <pc:docMk/>
            <pc:sldMk cId="3973099463" sldId="262"/>
            <ac:graphicFrameMk id="6" creationId="{7336B270-02D7-8B93-D278-034269C6D84E}"/>
          </ac:graphicFrameMkLst>
        </pc:graphicFrameChg>
      </pc:sldChg>
      <pc:sldChg chg="addSp delSp modSp new mod">
        <pc:chgData name="あやの 所" userId="0c461577b8e0e97c" providerId="LiveId" clId="{8207B35E-E393-4B4B-AF1B-28CB7FD13BAE}" dt="2024-07-05T07:55:25.190" v="614" actId="1076"/>
        <pc:sldMkLst>
          <pc:docMk/>
          <pc:sldMk cId="1162954801" sldId="263"/>
        </pc:sldMkLst>
        <pc:spChg chg="mod">
          <ac:chgData name="あやの 所" userId="0c461577b8e0e97c" providerId="LiveId" clId="{8207B35E-E393-4B4B-AF1B-28CB7FD13BAE}" dt="2024-07-05T07:15:16.738" v="494"/>
          <ac:spMkLst>
            <pc:docMk/>
            <pc:sldMk cId="1162954801" sldId="263"/>
            <ac:spMk id="2" creationId="{971AAD25-CE28-1C94-7680-3BFC782998AE}"/>
          </ac:spMkLst>
        </pc:spChg>
        <pc:spChg chg="mod">
          <ac:chgData name="あやの 所" userId="0c461577b8e0e97c" providerId="LiveId" clId="{8207B35E-E393-4B4B-AF1B-28CB7FD13BAE}" dt="2024-07-05T07:16:35.985" v="528" actId="20577"/>
          <ac:spMkLst>
            <pc:docMk/>
            <pc:sldMk cId="1162954801" sldId="263"/>
            <ac:spMk id="3" creationId="{81680069-E2C7-FEBD-6CEB-4D3C62CBFEC4}"/>
          </ac:spMkLst>
        </pc:spChg>
        <pc:picChg chg="add mod">
          <ac:chgData name="あやの 所" userId="0c461577b8e0e97c" providerId="LiveId" clId="{8207B35E-E393-4B4B-AF1B-28CB7FD13BAE}" dt="2024-07-05T07:55:25.190" v="614" actId="1076"/>
          <ac:picMkLst>
            <pc:docMk/>
            <pc:sldMk cId="1162954801" sldId="263"/>
            <ac:picMk id="4" creationId="{87254EF4-5270-5E6D-E466-9A2578D52CAF}"/>
          </ac:picMkLst>
        </pc:picChg>
        <pc:picChg chg="add del mod">
          <ac:chgData name="あやの 所" userId="0c461577b8e0e97c" providerId="LiveId" clId="{8207B35E-E393-4B4B-AF1B-28CB7FD13BAE}" dt="2024-07-05T07:53:24.640" v="607" actId="478"/>
          <ac:picMkLst>
            <pc:docMk/>
            <pc:sldMk cId="1162954801" sldId="263"/>
            <ac:picMk id="1026" creationId="{3D5A140B-D46C-E0C0-0BF3-3C0237E0E049}"/>
          </ac:picMkLst>
        </pc:picChg>
        <pc:picChg chg="add mod">
          <ac:chgData name="あやの 所" userId="0c461577b8e0e97c" providerId="LiveId" clId="{8207B35E-E393-4B4B-AF1B-28CB7FD13BAE}" dt="2024-07-05T07:54:51.737" v="611" actId="1076"/>
          <ac:picMkLst>
            <pc:docMk/>
            <pc:sldMk cId="1162954801" sldId="263"/>
            <ac:picMk id="1028" creationId="{E4A5FEA6-2877-B800-CA1E-F40E44FB998A}"/>
          </ac:picMkLst>
        </pc:picChg>
      </pc:sldChg>
      <pc:sldChg chg="addSp delSp modSp new mod setBg modClrScheme chgLayout">
        <pc:chgData name="あやの 所" userId="0c461577b8e0e97c" providerId="LiveId" clId="{8207B35E-E393-4B4B-AF1B-28CB7FD13BAE}" dt="2024-07-05T08:00:43.066" v="843" actId="26606"/>
        <pc:sldMkLst>
          <pc:docMk/>
          <pc:sldMk cId="2095545283" sldId="264"/>
        </pc:sldMkLst>
        <pc:spChg chg="del mod ord">
          <ac:chgData name="あやの 所" userId="0c461577b8e0e97c" providerId="LiveId" clId="{8207B35E-E393-4B4B-AF1B-28CB7FD13BAE}" dt="2024-07-05T07:59:40.510" v="821" actId="700"/>
          <ac:spMkLst>
            <pc:docMk/>
            <pc:sldMk cId="2095545283" sldId="264"/>
            <ac:spMk id="2" creationId="{1B715B99-1EB6-8DB9-AB82-0782DFEA32DF}"/>
          </ac:spMkLst>
        </pc:spChg>
        <pc:spChg chg="del">
          <ac:chgData name="あやの 所" userId="0c461577b8e0e97c" providerId="LiveId" clId="{8207B35E-E393-4B4B-AF1B-28CB7FD13BAE}" dt="2024-07-05T07:59:40.510" v="821" actId="700"/>
          <ac:spMkLst>
            <pc:docMk/>
            <pc:sldMk cId="2095545283" sldId="264"/>
            <ac:spMk id="3" creationId="{75AC519D-CB5F-10C5-687C-5D19CD1D974C}"/>
          </ac:spMkLst>
        </pc:spChg>
        <pc:spChg chg="add mod ord">
          <ac:chgData name="あやの 所" userId="0c461577b8e0e97c" providerId="LiveId" clId="{8207B35E-E393-4B4B-AF1B-28CB7FD13BAE}" dt="2024-07-05T08:00:43.066" v="843" actId="26606"/>
          <ac:spMkLst>
            <pc:docMk/>
            <pc:sldMk cId="2095545283" sldId="264"/>
            <ac:spMk id="4" creationId="{B425ED17-652E-7156-E6BA-CB652C43B786}"/>
          </ac:spMkLst>
        </pc:spChg>
        <pc:spChg chg="add">
          <ac:chgData name="あやの 所" userId="0c461577b8e0e97c" providerId="LiveId" clId="{8207B35E-E393-4B4B-AF1B-28CB7FD13BAE}" dt="2024-07-05T08:00:43.066" v="843" actId="26606"/>
          <ac:spMkLst>
            <pc:docMk/>
            <pc:sldMk cId="2095545283" sldId="264"/>
            <ac:spMk id="9" creationId="{BAD76F3E-3A97-486B-B402-44400A8B9173}"/>
          </ac:spMkLst>
        </pc:spChg>
        <pc:spChg chg="add">
          <ac:chgData name="あやの 所" userId="0c461577b8e0e97c" providerId="LiveId" clId="{8207B35E-E393-4B4B-AF1B-28CB7FD13BAE}" dt="2024-07-05T08:00:43.066" v="843" actId="26606"/>
          <ac:spMkLst>
            <pc:docMk/>
            <pc:sldMk cId="2095545283" sldId="264"/>
            <ac:spMk id="11" creationId="{391F6B52-91F4-4AEB-B6DB-29FEBCF28C8B}"/>
          </ac:spMkLst>
        </pc:spChg>
        <pc:spChg chg="add">
          <ac:chgData name="あやの 所" userId="0c461577b8e0e97c" providerId="LiveId" clId="{8207B35E-E393-4B4B-AF1B-28CB7FD13BAE}" dt="2024-07-05T08:00:43.066" v="843" actId="26606"/>
          <ac:spMkLst>
            <pc:docMk/>
            <pc:sldMk cId="2095545283" sldId="264"/>
            <ac:spMk id="13" creationId="{2CD6F061-7C53-44F4-9794-953DB70A451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A9011-3202-4B03-933E-93458A083085}" type="datetimeFigureOut">
              <a:rPr kumimoji="1" lang="ja-JP" altLang="en-US" smtClean="0"/>
              <a:t>2024/7/5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3EC21-3C53-4F11-A168-7256C2A468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294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13EC21-3C53-4F11-A168-7256C2A468E9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9762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EDCDB6-DCE6-0452-9707-C5DD0198E7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271AC40-CA88-8C07-DBC4-C11DAE84C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C875AA-8E33-CEEC-B0E1-F0ED74239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A5E9-B7C9-4878-98E6-20FF38B1DFB5}" type="datetimeFigureOut">
              <a:rPr kumimoji="1" lang="ja-JP" altLang="en-US" smtClean="0"/>
              <a:t>2024/7/5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555B645-D040-563E-29CD-7AE677BD6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6910AA-F610-EA64-B2B5-B3782EFC5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A2B34-5CE1-4BCA-B38A-57A02A4188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0186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B1105D-D444-2AC7-E23E-8A578E34D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2DEE993-8B01-BDA4-AB1E-CB9318D5F2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D225419-6CFB-C2FC-3656-E30DB5317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A5E9-B7C9-4878-98E6-20FF38B1DFB5}" type="datetimeFigureOut">
              <a:rPr kumimoji="1" lang="ja-JP" altLang="en-US" smtClean="0"/>
              <a:t>2024/7/5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F1A688B-C817-8545-3A2C-C2225B325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6A3AD8C-AB9B-46F8-8C5B-8E8574D07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A2B34-5CE1-4BCA-B38A-57A02A4188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2929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E15233C-A1DD-C81C-7563-C95912CD68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E4D07D7-591D-9563-661A-3CB280DF55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7A96082-7A3D-F910-9C8D-68FFD9BDE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A5E9-B7C9-4878-98E6-20FF38B1DFB5}" type="datetimeFigureOut">
              <a:rPr kumimoji="1" lang="ja-JP" altLang="en-US" smtClean="0"/>
              <a:t>2024/7/5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4BE0A8-F267-56F6-4FBE-C01D1CD8F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819447-5365-6148-5A40-6BAD35204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A2B34-5CE1-4BCA-B38A-57A02A4188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3409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D05A45-425E-DB79-2F29-1347146F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98558B-15D1-4AF7-0764-07BC77367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62A47B-F9C5-2463-3A00-6B4A91A88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A5E9-B7C9-4878-98E6-20FF38B1DFB5}" type="datetimeFigureOut">
              <a:rPr kumimoji="1" lang="ja-JP" altLang="en-US" smtClean="0"/>
              <a:t>2024/7/5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1C7497-4BEC-82FD-0C22-D37584EEF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14CB62-8CF1-33E4-7BC0-27F1CA811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A2B34-5CE1-4BCA-B38A-57A02A4188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5673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DC7817-490F-EADC-F578-53AF16DC5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F0CAA17-E291-4C68-0149-31668323E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6FA5F8D-4543-76E3-68AD-032B0A328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A5E9-B7C9-4878-98E6-20FF38B1DFB5}" type="datetimeFigureOut">
              <a:rPr kumimoji="1" lang="ja-JP" altLang="en-US" smtClean="0"/>
              <a:t>2024/7/5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702A4AC-C2CC-E762-B9FA-0B64EAF61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9AFEE8-1CF2-A4A5-49E9-EF1BD648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A2B34-5CE1-4BCA-B38A-57A02A4188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0747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245A3F-2AB7-93D3-D099-07944E566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F7A2F03-2E9B-8ADC-BD9B-8D4661D216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99F8C12-9308-BBF3-83ED-FEB7D20940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472084-48C4-7E5D-118B-DAFAE7082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A5E9-B7C9-4878-98E6-20FF38B1DFB5}" type="datetimeFigureOut">
              <a:rPr kumimoji="1" lang="ja-JP" altLang="en-US" smtClean="0"/>
              <a:t>2024/7/5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EB56925-D00B-AD5C-7668-8CBAB6DEF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928B201-611E-A795-04DF-EB0F82A9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A2B34-5CE1-4BCA-B38A-57A02A4188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613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EEC75B-D14B-8403-3180-47B0EFD9B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9F275A3-1872-5077-0A45-9E54C3D59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CF5AB7A-33E6-85A7-49DE-3B3E708BDE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59D3090-BCD3-9149-87A5-9B1132D059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486BC65-7044-495E-4045-E360176CF7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F96B751-3205-1591-CEED-A319E99B5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A5E9-B7C9-4878-98E6-20FF38B1DFB5}" type="datetimeFigureOut">
              <a:rPr kumimoji="1" lang="ja-JP" altLang="en-US" smtClean="0"/>
              <a:t>2024/7/5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CBEECCA-2DBF-BEAC-B477-BB7AA12DF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5DDB2ED-703C-4785-8CB6-1406E8291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A2B34-5CE1-4BCA-B38A-57A02A4188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1352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8A2CB7-E244-C456-DA34-FDFC839FB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AAF0849-B5C7-4753-EC3E-5B6719595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A5E9-B7C9-4878-98E6-20FF38B1DFB5}" type="datetimeFigureOut">
              <a:rPr kumimoji="1" lang="ja-JP" altLang="en-US" smtClean="0"/>
              <a:t>2024/7/5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977EBBA-1A0C-E967-B18A-DD3ED1FA9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D9FF2DB-2BC8-68E3-FF58-382290C38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A2B34-5CE1-4BCA-B38A-57A02A4188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912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5ECC9E0-8EAD-692E-482B-E42BC3823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A5E9-B7C9-4878-98E6-20FF38B1DFB5}" type="datetimeFigureOut">
              <a:rPr kumimoji="1" lang="ja-JP" altLang="en-US" smtClean="0"/>
              <a:t>2024/7/5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D1AA5DD-C9AD-9927-B220-F70FB2B47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FCC199-D8A4-6B16-BC26-196FBCAA4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A2B34-5CE1-4BCA-B38A-57A02A4188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3016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AFB6F0-9AE1-A630-CB44-2DA48FB7A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30C3823-F427-B937-A63B-C0C74AFAD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E939D79-684A-F524-BBC6-DBC2616C9E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39C5936-4F7C-F391-C2F0-A56693537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A5E9-B7C9-4878-98E6-20FF38B1DFB5}" type="datetimeFigureOut">
              <a:rPr kumimoji="1" lang="ja-JP" altLang="en-US" smtClean="0"/>
              <a:t>2024/7/5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9456557-C63F-483E-4D10-3D31D6220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6054247-62AE-0DD7-C77E-69545303A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A2B34-5CE1-4BCA-B38A-57A02A4188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9140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9DE77C-9D04-28E7-778C-CB5D4516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4463DAE-1DE4-E476-4970-EE3E245C6D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795A03F-0DD5-46B2-842A-0012B378AF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1B0A71A-6C09-F5CB-5A52-F9F9C6EB1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A5E9-B7C9-4878-98E6-20FF38B1DFB5}" type="datetimeFigureOut">
              <a:rPr kumimoji="1" lang="ja-JP" altLang="en-US" smtClean="0"/>
              <a:t>2024/7/5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7DCB354-8AEB-47DA-BC2F-CFE892DE9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1BA3159-F6B6-CE57-15B6-FAE99C7C7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A2B34-5CE1-4BCA-B38A-57A02A4188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174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B353B2B-8A9A-1DC2-F02C-02CCAD62A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3379EC9-BB08-A4D9-FBA6-CA7BC9B62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97AF9E6-E56C-565E-83C2-33904B1A4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CCA5E9-B7C9-4878-98E6-20FF38B1DFB5}" type="datetimeFigureOut">
              <a:rPr kumimoji="1" lang="ja-JP" altLang="en-US" smtClean="0"/>
              <a:t>2024/7/5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A2DB9D-01B4-6B8C-4F8A-E87DADA3D6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908A11A-5B80-0701-F64E-1C74184862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AA2B34-5CE1-4BCA-B38A-57A02A4188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4496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601587-C918-7422-9510-FFBAC8F3B6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be going to~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A73A36E-1641-0DC2-865F-12B586A024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 err="1"/>
              <a:t>Tokoro</a:t>
            </a:r>
            <a:r>
              <a:rPr kumimoji="1" lang="en-US" altLang="ja-JP" dirty="0"/>
              <a:t> Ayano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55080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5EFA25-B9E3-3E45-8384-4374A9A0A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Step 1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0B4A212-71D4-6A4C-E501-3C5105355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867" y="1866663"/>
            <a:ext cx="11065933" cy="4310300"/>
          </a:xfrm>
        </p:spPr>
        <p:txBody>
          <a:bodyPr/>
          <a:lstStyle/>
          <a:p>
            <a:pPr marL="0" indent="0">
              <a:buNone/>
            </a:pPr>
            <a:r>
              <a:rPr lang="en-US" altLang="ja-JP" dirty="0"/>
              <a:t>(1)                                   (2)                          (3)</a:t>
            </a:r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EBD9522-3198-963A-4F6B-8DC87A3E86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33" y="2182575"/>
            <a:ext cx="4319799" cy="431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4A75CC8-BF25-7D52-8E7C-D53C883B30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282" y="2359478"/>
            <a:ext cx="3439583" cy="3775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13A7020-5483-5544-C10D-7A3669C841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012" y="2919946"/>
            <a:ext cx="3505781" cy="28355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001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6C612C-3C8D-FF72-C387-BC89FA030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Step2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54BFEE9-D99C-E9FC-6100-2DC4626E9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buNone/>
            </a:pPr>
            <a:r>
              <a:rPr kumimoji="1" lang="en-US" altLang="ja-JP" b="1" dirty="0"/>
              <a:t>(1)</a:t>
            </a:r>
            <a:r>
              <a:rPr lang="en-US" altLang="ja-JP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sz="24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 Are/ Do) you going to visit Nagahawa Firework Festival tomorrow?</a:t>
            </a:r>
            <a:endParaRPr lang="ja-JP" altLang="ja-JP" sz="240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altLang="ja-JP" sz="24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  -(Yes, I am. / No, I am not.)  I can buy Yakisoba.</a:t>
            </a:r>
          </a:p>
          <a:p>
            <a:pPr marL="0" indent="0" algn="just">
              <a:buNone/>
            </a:pPr>
            <a:endParaRPr lang="en-US" altLang="ja-JP" b="1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altLang="ja-JP" sz="2400" b="1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(2)</a:t>
            </a:r>
            <a:r>
              <a:rPr lang="en-US" altLang="ja-JP" sz="24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 Are/Do) you going to visit Tokyo Tower next week?</a:t>
            </a:r>
            <a:endParaRPr lang="ja-JP" altLang="ja-JP" sz="240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altLang="ja-JP" sz="2400" b="1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 </a:t>
            </a:r>
            <a:r>
              <a:rPr lang="en-US" altLang="ja-JP" sz="24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-(Yes, I am. / No, I am not.) I want to stay home all day.</a:t>
            </a:r>
          </a:p>
          <a:p>
            <a:pPr marL="0" indent="0" algn="just">
              <a:buNone/>
            </a:pPr>
            <a:endParaRPr lang="en-US" altLang="ja-JP" b="1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altLang="ja-JP" b="1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(3)</a:t>
            </a:r>
            <a:r>
              <a:rPr lang="en-US" altLang="ja-JP" sz="24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 Are/Do) you going to visit a convenience store tomorrow?</a:t>
            </a:r>
            <a:endParaRPr lang="ja-JP" altLang="ja-JP" sz="240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altLang="ja-JP" sz="24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      -(Yes, I am./ No, I am not.) I want to buy fried chicken.</a:t>
            </a:r>
            <a:endParaRPr lang="ja-JP" altLang="ja-JP" sz="240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ja-JP" altLang="ja-JP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kumimoji="1" lang="ja-JP" altLang="en-US" dirty="0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6E4617A8-280E-6F12-7AFC-B0624B71884E}"/>
              </a:ext>
            </a:extLst>
          </p:cNvPr>
          <p:cNvSpPr/>
          <p:nvPr/>
        </p:nvSpPr>
        <p:spPr>
          <a:xfrm>
            <a:off x="1885950" y="5166359"/>
            <a:ext cx="1394460" cy="630873"/>
          </a:xfrm>
          <a:custGeom>
            <a:avLst/>
            <a:gdLst>
              <a:gd name="connsiteX0" fmla="*/ 0 w 1908810"/>
              <a:gd name="connsiteY0" fmla="*/ 354330 h 708660"/>
              <a:gd name="connsiteX1" fmla="*/ 954405 w 1908810"/>
              <a:gd name="connsiteY1" fmla="*/ 0 h 708660"/>
              <a:gd name="connsiteX2" fmla="*/ 1908810 w 1908810"/>
              <a:gd name="connsiteY2" fmla="*/ 354330 h 708660"/>
              <a:gd name="connsiteX3" fmla="*/ 954405 w 1908810"/>
              <a:gd name="connsiteY3" fmla="*/ 708660 h 708660"/>
              <a:gd name="connsiteX4" fmla="*/ 0 w 1908810"/>
              <a:gd name="connsiteY4" fmla="*/ 354330 h 708660"/>
              <a:gd name="connsiteX0" fmla="*/ 954405 w 1908810"/>
              <a:gd name="connsiteY0" fmla="*/ 708660 h 800100"/>
              <a:gd name="connsiteX1" fmla="*/ 0 w 1908810"/>
              <a:gd name="connsiteY1" fmla="*/ 354330 h 800100"/>
              <a:gd name="connsiteX2" fmla="*/ 954405 w 1908810"/>
              <a:gd name="connsiteY2" fmla="*/ 0 h 800100"/>
              <a:gd name="connsiteX3" fmla="*/ 1908810 w 1908810"/>
              <a:gd name="connsiteY3" fmla="*/ 354330 h 800100"/>
              <a:gd name="connsiteX4" fmla="*/ 1045845 w 1908810"/>
              <a:gd name="connsiteY4" fmla="*/ 800100 h 800100"/>
              <a:gd name="connsiteX0" fmla="*/ 954405 w 1908810"/>
              <a:gd name="connsiteY0" fmla="*/ 708660 h 857250"/>
              <a:gd name="connsiteX1" fmla="*/ 0 w 1908810"/>
              <a:gd name="connsiteY1" fmla="*/ 354330 h 857250"/>
              <a:gd name="connsiteX2" fmla="*/ 954405 w 1908810"/>
              <a:gd name="connsiteY2" fmla="*/ 0 h 857250"/>
              <a:gd name="connsiteX3" fmla="*/ 1908810 w 1908810"/>
              <a:gd name="connsiteY3" fmla="*/ 354330 h 857250"/>
              <a:gd name="connsiteX4" fmla="*/ 1102995 w 1908810"/>
              <a:gd name="connsiteY4" fmla="*/ 857250 h 857250"/>
              <a:gd name="connsiteX0" fmla="*/ 1000125 w 1954530"/>
              <a:gd name="connsiteY0" fmla="*/ 708736 h 857326"/>
              <a:gd name="connsiteX1" fmla="*/ 0 w 1954530"/>
              <a:gd name="connsiteY1" fmla="*/ 331546 h 857326"/>
              <a:gd name="connsiteX2" fmla="*/ 1000125 w 1954530"/>
              <a:gd name="connsiteY2" fmla="*/ 76 h 857326"/>
              <a:gd name="connsiteX3" fmla="*/ 1954530 w 1954530"/>
              <a:gd name="connsiteY3" fmla="*/ 354406 h 857326"/>
              <a:gd name="connsiteX4" fmla="*/ 1148715 w 1954530"/>
              <a:gd name="connsiteY4" fmla="*/ 857326 h 857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4530" h="857326">
                <a:moveTo>
                  <a:pt x="1000125" y="708736"/>
                </a:moveTo>
                <a:cubicBezTo>
                  <a:pt x="473022" y="708736"/>
                  <a:pt x="0" y="527237"/>
                  <a:pt x="0" y="331546"/>
                </a:cubicBezTo>
                <a:cubicBezTo>
                  <a:pt x="0" y="135855"/>
                  <a:pt x="674370" y="-3734"/>
                  <a:pt x="1000125" y="76"/>
                </a:cubicBezTo>
                <a:cubicBezTo>
                  <a:pt x="1325880" y="3886"/>
                  <a:pt x="1954530" y="158715"/>
                  <a:pt x="1954530" y="354406"/>
                </a:cubicBezTo>
                <a:cubicBezTo>
                  <a:pt x="1954530" y="550097"/>
                  <a:pt x="1584378" y="765886"/>
                  <a:pt x="1148715" y="857326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楕円 4">
            <a:extLst>
              <a:ext uri="{FF2B5EF4-FFF2-40B4-BE49-F238E27FC236}">
                <a16:creationId xmlns:a16="http://schemas.microsoft.com/office/drawing/2014/main" id="{1A8261B7-F39D-C43D-6303-39CD6920FEC1}"/>
              </a:ext>
            </a:extLst>
          </p:cNvPr>
          <p:cNvSpPr/>
          <p:nvPr/>
        </p:nvSpPr>
        <p:spPr>
          <a:xfrm>
            <a:off x="1581150" y="2255519"/>
            <a:ext cx="1394460" cy="630873"/>
          </a:xfrm>
          <a:custGeom>
            <a:avLst/>
            <a:gdLst>
              <a:gd name="connsiteX0" fmla="*/ 0 w 1908810"/>
              <a:gd name="connsiteY0" fmla="*/ 354330 h 708660"/>
              <a:gd name="connsiteX1" fmla="*/ 954405 w 1908810"/>
              <a:gd name="connsiteY1" fmla="*/ 0 h 708660"/>
              <a:gd name="connsiteX2" fmla="*/ 1908810 w 1908810"/>
              <a:gd name="connsiteY2" fmla="*/ 354330 h 708660"/>
              <a:gd name="connsiteX3" fmla="*/ 954405 w 1908810"/>
              <a:gd name="connsiteY3" fmla="*/ 708660 h 708660"/>
              <a:gd name="connsiteX4" fmla="*/ 0 w 1908810"/>
              <a:gd name="connsiteY4" fmla="*/ 354330 h 708660"/>
              <a:gd name="connsiteX0" fmla="*/ 954405 w 1908810"/>
              <a:gd name="connsiteY0" fmla="*/ 708660 h 800100"/>
              <a:gd name="connsiteX1" fmla="*/ 0 w 1908810"/>
              <a:gd name="connsiteY1" fmla="*/ 354330 h 800100"/>
              <a:gd name="connsiteX2" fmla="*/ 954405 w 1908810"/>
              <a:gd name="connsiteY2" fmla="*/ 0 h 800100"/>
              <a:gd name="connsiteX3" fmla="*/ 1908810 w 1908810"/>
              <a:gd name="connsiteY3" fmla="*/ 354330 h 800100"/>
              <a:gd name="connsiteX4" fmla="*/ 1045845 w 1908810"/>
              <a:gd name="connsiteY4" fmla="*/ 800100 h 800100"/>
              <a:gd name="connsiteX0" fmla="*/ 954405 w 1908810"/>
              <a:gd name="connsiteY0" fmla="*/ 708660 h 857250"/>
              <a:gd name="connsiteX1" fmla="*/ 0 w 1908810"/>
              <a:gd name="connsiteY1" fmla="*/ 354330 h 857250"/>
              <a:gd name="connsiteX2" fmla="*/ 954405 w 1908810"/>
              <a:gd name="connsiteY2" fmla="*/ 0 h 857250"/>
              <a:gd name="connsiteX3" fmla="*/ 1908810 w 1908810"/>
              <a:gd name="connsiteY3" fmla="*/ 354330 h 857250"/>
              <a:gd name="connsiteX4" fmla="*/ 1102995 w 1908810"/>
              <a:gd name="connsiteY4" fmla="*/ 857250 h 857250"/>
              <a:gd name="connsiteX0" fmla="*/ 1000125 w 1954530"/>
              <a:gd name="connsiteY0" fmla="*/ 708736 h 857326"/>
              <a:gd name="connsiteX1" fmla="*/ 0 w 1954530"/>
              <a:gd name="connsiteY1" fmla="*/ 331546 h 857326"/>
              <a:gd name="connsiteX2" fmla="*/ 1000125 w 1954530"/>
              <a:gd name="connsiteY2" fmla="*/ 76 h 857326"/>
              <a:gd name="connsiteX3" fmla="*/ 1954530 w 1954530"/>
              <a:gd name="connsiteY3" fmla="*/ 354406 h 857326"/>
              <a:gd name="connsiteX4" fmla="*/ 1148715 w 1954530"/>
              <a:gd name="connsiteY4" fmla="*/ 857326 h 857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4530" h="857326">
                <a:moveTo>
                  <a:pt x="1000125" y="708736"/>
                </a:moveTo>
                <a:cubicBezTo>
                  <a:pt x="473022" y="708736"/>
                  <a:pt x="0" y="527237"/>
                  <a:pt x="0" y="331546"/>
                </a:cubicBezTo>
                <a:cubicBezTo>
                  <a:pt x="0" y="135855"/>
                  <a:pt x="674370" y="-3734"/>
                  <a:pt x="1000125" y="76"/>
                </a:cubicBezTo>
                <a:cubicBezTo>
                  <a:pt x="1325880" y="3886"/>
                  <a:pt x="1954530" y="158715"/>
                  <a:pt x="1954530" y="354406"/>
                </a:cubicBezTo>
                <a:cubicBezTo>
                  <a:pt x="1954530" y="550097"/>
                  <a:pt x="1584378" y="765886"/>
                  <a:pt x="1148715" y="857326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DC944A29-79D2-B805-F251-9AA11D9C0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900" y="3540003"/>
            <a:ext cx="1796860" cy="86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63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A9E98A-7C0F-89DD-B573-891B29564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Step3 Grammer points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2A882C3-ECCD-6554-46AE-402B0F143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altLang="ja-JP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1, I’m going to visit Tokyo Tower next week.</a:t>
            </a:r>
          </a:p>
          <a:p>
            <a:pPr marL="0" indent="0" algn="just">
              <a:buNone/>
            </a:pPr>
            <a:r>
              <a:rPr lang="ja-JP" altLang="en-US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訳（　　　　　　　　　　　　　　　　　　　　）</a:t>
            </a:r>
          </a:p>
          <a:p>
            <a:pPr marL="0" indent="0" algn="just">
              <a:buNone/>
            </a:pPr>
            <a:r>
              <a:rPr lang="ja-JP" altLang="en-US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★</a:t>
            </a:r>
            <a:r>
              <a:rPr lang="en-US" altLang="ja-JP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I </a:t>
            </a:r>
            <a:r>
              <a:rPr lang="ja-JP" altLang="en-US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</a:t>
            </a:r>
            <a:r>
              <a:rPr lang="en-US" altLang="ja-JP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           ) </a:t>
            </a:r>
            <a:r>
              <a:rPr lang="ja-JP" altLang="en-US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 </a:t>
            </a:r>
            <a:r>
              <a:rPr lang="en-US" altLang="ja-JP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          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)</a:t>
            </a:r>
            <a:r>
              <a:rPr lang="en-US" altLang="ja-JP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 </a:t>
            </a:r>
            <a:r>
              <a:rPr lang="en-US" altLang="ja-JP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to </a:t>
            </a:r>
            <a:r>
              <a:rPr lang="ja-JP" altLang="en-US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＋（　　　　　　）で私は</a:t>
            </a:r>
          </a:p>
          <a:p>
            <a:pPr marL="0" indent="0" algn="just">
              <a:buNone/>
            </a:pPr>
            <a:r>
              <a:rPr lang="ja-JP" altLang="en-US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　　　　　　　）ですという意味になる。</a:t>
            </a:r>
          </a:p>
          <a:p>
            <a:pPr marL="0" indent="0" algn="just">
              <a:buNone/>
            </a:pPr>
            <a:r>
              <a:rPr lang="en-US" altLang="ja-JP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     </a:t>
            </a:r>
            <a:r>
              <a:rPr lang="ja-JP" altLang="en-US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en-US" altLang="ja-JP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) </a:t>
            </a:r>
            <a:r>
              <a:rPr lang="ja-JP" altLang="en-US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 </a:t>
            </a:r>
            <a:r>
              <a:rPr lang="en-US" altLang="ja-JP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you </a:t>
            </a:r>
            <a:r>
              <a:rPr lang="ja-JP" altLang="en-US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 </a:t>
            </a:r>
            <a:r>
              <a:rPr lang="en-US" altLang="ja-JP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</a:t>
            </a:r>
            <a:r>
              <a:rPr lang="en-US" altLang="ja-JP" b="1" dirty="0">
                <a:solidFill>
                  <a:srgbClr val="FF0000"/>
                </a:solidFill>
              </a:rPr>
              <a:t>         </a:t>
            </a:r>
            <a:r>
              <a:rPr lang="en-US" altLang="ja-JP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) </a:t>
            </a:r>
            <a:r>
              <a:rPr lang="ja-JP" altLang="en-US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 </a:t>
            </a:r>
            <a:r>
              <a:rPr lang="en-US" altLang="ja-JP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to </a:t>
            </a:r>
            <a:r>
              <a:rPr lang="ja-JP" altLang="en-US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＋（                   ）？で</a:t>
            </a:r>
          </a:p>
          <a:p>
            <a:pPr marL="0" indent="0" algn="just">
              <a:buNone/>
            </a:pPr>
            <a:r>
              <a:rPr lang="ja-JP" altLang="en-US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　　　　　　）ですかという意味になる。</a:t>
            </a:r>
          </a:p>
          <a:p>
            <a:pPr marL="0" indent="0" algn="just">
              <a:buNone/>
            </a:pPr>
            <a:r>
              <a:rPr lang="ja-JP" altLang="en-US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答え方　</a:t>
            </a:r>
            <a:r>
              <a:rPr lang="en-US" altLang="ja-JP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Yes, (      ) (      )     No, (      ) (     ) (      )</a:t>
            </a:r>
          </a:p>
          <a:p>
            <a:pPr marL="0" indent="0" algn="just">
              <a:buNone/>
            </a:pPr>
            <a:r>
              <a:rPr lang="ja-JP" altLang="en-US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　　　　　　　　　　　　　　　　　　💡</a:t>
            </a:r>
            <a:r>
              <a:rPr lang="en-US" altLang="ja-JP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am=be</a:t>
            </a:r>
            <a:r>
              <a:rPr lang="ja-JP" altLang="en-US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動詞</a:t>
            </a:r>
            <a:endParaRPr lang="en-US" altLang="ja-JP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4C3BDE8-4C4A-2CA9-6814-7E46C819647A}"/>
              </a:ext>
            </a:extLst>
          </p:cNvPr>
          <p:cNvSpPr txBox="1"/>
          <p:nvPr/>
        </p:nvSpPr>
        <p:spPr>
          <a:xfrm>
            <a:off x="1874520" y="2228850"/>
            <a:ext cx="6423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私は来週東京タワーに行く予定です。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5C0054B-27FC-F17D-7EE2-B7FF546FC227}"/>
              </a:ext>
            </a:extLst>
          </p:cNvPr>
          <p:cNvSpPr txBox="1"/>
          <p:nvPr/>
        </p:nvSpPr>
        <p:spPr>
          <a:xfrm>
            <a:off x="2205990" y="2537460"/>
            <a:ext cx="868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	</a:t>
            </a:r>
            <a:r>
              <a:rPr kumimoji="1" lang="en-US" altLang="ja-JP" sz="2400" b="1" dirty="0">
                <a:solidFill>
                  <a:srgbClr val="FF0000"/>
                </a:solidFill>
              </a:rPr>
              <a:t>am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C8F66AE-5021-79F2-5C7D-0D962DFB28F8}"/>
              </a:ext>
            </a:extLst>
          </p:cNvPr>
          <p:cNvSpPr txBox="1"/>
          <p:nvPr/>
        </p:nvSpPr>
        <p:spPr>
          <a:xfrm>
            <a:off x="3931920" y="2856230"/>
            <a:ext cx="1024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solidFill>
                  <a:srgbClr val="FF0000"/>
                </a:solidFill>
              </a:rPr>
              <a:t>going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648A98E-CABC-2D44-C476-D6AE1D31FB60}"/>
              </a:ext>
            </a:extLst>
          </p:cNvPr>
          <p:cNvSpPr txBox="1"/>
          <p:nvPr/>
        </p:nvSpPr>
        <p:spPr>
          <a:xfrm>
            <a:off x="6823710" y="2856229"/>
            <a:ext cx="1977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0000"/>
                </a:solidFill>
              </a:rPr>
              <a:t>　動詞の原形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CA52C99-F332-5E1F-9D53-A1391A19E3EB}"/>
              </a:ext>
            </a:extLst>
          </p:cNvPr>
          <p:cNvSpPr txBox="1"/>
          <p:nvPr/>
        </p:nvSpPr>
        <p:spPr>
          <a:xfrm>
            <a:off x="1565910" y="3276124"/>
            <a:ext cx="2023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～するつもり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B93494B-EC30-16C7-95F4-2B876E0D0F10}"/>
              </a:ext>
            </a:extLst>
          </p:cNvPr>
          <p:cNvSpPr txBox="1"/>
          <p:nvPr/>
        </p:nvSpPr>
        <p:spPr>
          <a:xfrm>
            <a:off x="1188720" y="3872726"/>
            <a:ext cx="101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solidFill>
                  <a:srgbClr val="FF0000"/>
                </a:solidFill>
              </a:rPr>
              <a:t>Are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7DDDDB6-7C51-9807-3F75-3886DD85E996}"/>
              </a:ext>
            </a:extLst>
          </p:cNvPr>
          <p:cNvSpPr txBox="1"/>
          <p:nvPr/>
        </p:nvSpPr>
        <p:spPr>
          <a:xfrm>
            <a:off x="7178040" y="3872726"/>
            <a:ext cx="1623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0000"/>
                </a:solidFill>
              </a:rPr>
              <a:t>動詞の原形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A769245-752B-A1DE-B9E5-283970758CF6}"/>
              </a:ext>
            </a:extLst>
          </p:cNvPr>
          <p:cNvSpPr txBox="1"/>
          <p:nvPr/>
        </p:nvSpPr>
        <p:spPr>
          <a:xfrm>
            <a:off x="1394460" y="4322605"/>
            <a:ext cx="2023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～するつもり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EABFCD8-92D0-D33F-E6A1-A439054DEF0F}"/>
              </a:ext>
            </a:extLst>
          </p:cNvPr>
          <p:cNvSpPr txBox="1"/>
          <p:nvPr/>
        </p:nvSpPr>
        <p:spPr>
          <a:xfrm>
            <a:off x="3417570" y="4871228"/>
            <a:ext cx="514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solidFill>
                  <a:srgbClr val="FF0000"/>
                </a:solidFill>
              </a:rPr>
              <a:t>I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4DBB2EF-98D7-D782-6E7E-8AC99423D99A}"/>
              </a:ext>
            </a:extLst>
          </p:cNvPr>
          <p:cNvSpPr txBox="1"/>
          <p:nvPr/>
        </p:nvSpPr>
        <p:spPr>
          <a:xfrm>
            <a:off x="4160520" y="4935857"/>
            <a:ext cx="605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solidFill>
                  <a:srgbClr val="FF0000"/>
                </a:solidFill>
              </a:rPr>
              <a:t>am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D62370B-D42E-F1B2-B5A1-0D88CF193F1E}"/>
              </a:ext>
            </a:extLst>
          </p:cNvPr>
          <p:cNvSpPr txBox="1"/>
          <p:nvPr/>
        </p:nvSpPr>
        <p:spPr>
          <a:xfrm>
            <a:off x="6183630" y="4889690"/>
            <a:ext cx="605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solidFill>
                  <a:srgbClr val="FF0000"/>
                </a:solidFill>
              </a:rPr>
              <a:t> I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271C9A5-5C0D-D8E4-35BF-6E2CAEBF15C3}"/>
              </a:ext>
            </a:extLst>
          </p:cNvPr>
          <p:cNvSpPr txBox="1"/>
          <p:nvPr/>
        </p:nvSpPr>
        <p:spPr>
          <a:xfrm>
            <a:off x="7018020" y="4935857"/>
            <a:ext cx="765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</a:rPr>
              <a:t>am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F874DDC-20DF-DB93-855C-C42F41E06517}"/>
              </a:ext>
            </a:extLst>
          </p:cNvPr>
          <p:cNvSpPr txBox="1"/>
          <p:nvPr/>
        </p:nvSpPr>
        <p:spPr>
          <a:xfrm>
            <a:off x="7989570" y="4888826"/>
            <a:ext cx="628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solidFill>
                  <a:srgbClr val="FF0000"/>
                </a:solidFill>
              </a:rPr>
              <a:t>not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5B5FE1-F79C-5716-F15B-11DFD6836BE2}"/>
              </a:ext>
            </a:extLst>
          </p:cNvPr>
          <p:cNvSpPr txBox="1"/>
          <p:nvPr/>
        </p:nvSpPr>
        <p:spPr>
          <a:xfrm>
            <a:off x="4160520" y="3872725"/>
            <a:ext cx="1122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>
                <a:solidFill>
                  <a:srgbClr val="FF0000"/>
                </a:solidFill>
              </a:rPr>
              <a:t>going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08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662A24-F113-C98F-6DED-4889996F4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Step4</a:t>
            </a:r>
            <a:r>
              <a:rPr lang="ja-JP" altLang="en-US" dirty="0"/>
              <a:t> </a:t>
            </a:r>
            <a:r>
              <a:rPr lang="en-US" altLang="ja-JP" dirty="0"/>
              <a:t>preparation</a:t>
            </a:r>
            <a:r>
              <a:rPr lang="ja-JP" altLang="en-US" dirty="0"/>
              <a:t> </a:t>
            </a:r>
            <a:r>
              <a:rPr lang="en-US" altLang="ja-JP" dirty="0"/>
              <a:t>for</a:t>
            </a:r>
            <a:r>
              <a:rPr lang="ja-JP" altLang="en-US" dirty="0"/>
              <a:t> </a:t>
            </a:r>
            <a:r>
              <a:rPr lang="en-US" altLang="ja-JP" dirty="0"/>
              <a:t>activities!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BDCBDD-CBCA-6EED-086A-D7934DC05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/>
              <a:t>(1)Please write down three your plan during summer vacation!</a:t>
            </a:r>
          </a:p>
          <a:p>
            <a:pPr marL="0" indent="0">
              <a:buNone/>
            </a:pPr>
            <a:r>
              <a:rPr lang="en-US" altLang="ja-JP" dirty="0"/>
              <a:t>(Only One you write false information.)</a:t>
            </a:r>
          </a:p>
          <a:p>
            <a:pPr marL="0" indent="0">
              <a:buNone/>
            </a:pPr>
            <a:r>
              <a:rPr lang="en-US" altLang="ja-JP" dirty="0"/>
              <a:t>(2) Don’t show your partner.</a:t>
            </a:r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28" name="Picture 4" descr="笑顔で話す悪意を持った人物 嘘吐き イラスト素材 [ 6523042 ] - フォトライブラリー photolibrary">
            <a:extLst>
              <a:ext uri="{FF2B5EF4-FFF2-40B4-BE49-F238E27FC236}">
                <a16:creationId xmlns:a16="http://schemas.microsoft.com/office/drawing/2014/main" id="{77DCCDAF-EB46-98B5-3379-0CDD1C1A1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040" y="214945"/>
            <a:ext cx="1691640" cy="1475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プールイラストで遊ぶ子ども」のベクター画像素材（ロイヤリティフリー） 1144934645 | Shutterstock">
            <a:extLst>
              <a:ext uri="{FF2B5EF4-FFF2-40B4-BE49-F238E27FC236}">
                <a16:creationId xmlns:a16="http://schemas.microsoft.com/office/drawing/2014/main" id="{65693C98-7709-C668-FE73-2EC61FD61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745970"/>
            <a:ext cx="3301505" cy="211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3C9E0D9-2DA4-58DB-5E17-977CC169F4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5266" y="3064933"/>
            <a:ext cx="2794000" cy="2794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9ABA291-5A6D-0834-9E5C-D63A3A4D73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2619" y="3162830"/>
            <a:ext cx="3014133" cy="301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386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DACEC1-355E-5B10-BFAA-F076207E2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Key words</a:t>
            </a:r>
            <a:endParaRPr kumimoji="1" lang="ja-JP" altLang="en-US" dirty="0"/>
          </a:p>
        </p:txBody>
      </p:sp>
      <p:graphicFrame>
        <p:nvGraphicFramePr>
          <p:cNvPr id="6" name="コンテンツ プレースホルダー 5">
            <a:extLst>
              <a:ext uri="{FF2B5EF4-FFF2-40B4-BE49-F238E27FC236}">
                <a16:creationId xmlns:a16="http://schemas.microsoft.com/office/drawing/2014/main" id="{7336B270-02D7-8B93-D278-034269C6D8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0692872"/>
              </p:ext>
            </p:extLst>
          </p:nvPr>
        </p:nvGraphicFramePr>
        <p:xfrm>
          <a:off x="838200" y="1825625"/>
          <a:ext cx="10515600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536950251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8074298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vocabulary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meaning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9213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Visit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訪れる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687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Take a picture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写真を撮る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685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Buy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買う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7601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Go shopping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買い物に行く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344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Eat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食べる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211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leave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去る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935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3099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1AAD25-CE28-1C94-7680-3BFC78299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～</a:t>
            </a:r>
            <a:r>
              <a:rPr kumimoji="1" lang="en-US" altLang="ja-JP" dirty="0"/>
              <a:t>For example</a:t>
            </a:r>
            <a:r>
              <a:rPr kumimoji="1" lang="ja-JP" altLang="en-US" dirty="0"/>
              <a:t>～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680069-E2C7-FEBD-6CEB-4D3C62CBF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Both"/>
            </a:pPr>
            <a:r>
              <a:rPr kumimoji="1" lang="en-US" altLang="ja-JP" dirty="0"/>
              <a:t>I’m going to visit Nagashima Spa Land during the summer vacation.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en-US" altLang="ja-JP" dirty="0"/>
              <a:t>(2)I’m going to talk with Prime Minister during the summer vacation.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en-US" altLang="ja-JP" dirty="0"/>
              <a:t>(3)I’m going to go shopping with my family during the summer vacation.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28" name="Picture 4" descr="大統領イラスト｜無料イラスト・フリー素材なら「イラストAC」">
            <a:extLst>
              <a:ext uri="{FF2B5EF4-FFF2-40B4-BE49-F238E27FC236}">
                <a16:creationId xmlns:a16="http://schemas.microsoft.com/office/drawing/2014/main" id="{E4A5FEA6-2877-B800-CA1E-F40E44FB9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588" y="434181"/>
            <a:ext cx="1582103" cy="118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87254EF4-5270-5E6D-E466-9A2578D52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3046" y="4961467"/>
            <a:ext cx="1358392" cy="189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54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3F309FC0-B369-1292-DD13-6F90E768D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kumimoji="1" lang="en-US" altLang="ja-JP">
                <a:solidFill>
                  <a:srgbClr val="FFFFFF"/>
                </a:solidFill>
              </a:rPr>
              <a:t>Step5 </a:t>
            </a:r>
            <a:r>
              <a:rPr kumimoji="1" lang="ja-JP" altLang="en-US">
                <a:solidFill>
                  <a:srgbClr val="FFFFFF"/>
                </a:solidFill>
              </a:rPr>
              <a:t>　</a:t>
            </a:r>
            <a:r>
              <a:rPr kumimoji="1" lang="en-US" altLang="ja-JP">
                <a:solidFill>
                  <a:srgbClr val="FFFFFF"/>
                </a:solidFill>
              </a:rPr>
              <a:t>Find the false thing!</a:t>
            </a:r>
            <a:endParaRPr kumimoji="1" lang="ja-JP" altLang="en-U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57CE9C5-971C-F7D1-F081-0347BCE81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514350" indent="-514350">
              <a:buAutoNum type="arabicParenBoth"/>
            </a:pPr>
            <a:r>
              <a:rPr kumimoji="1" lang="en-US" altLang="ja-JP" dirty="0"/>
              <a:t>You will use 3 sentences you made in step4 !</a:t>
            </a:r>
          </a:p>
          <a:p>
            <a:pPr marL="0" indent="0">
              <a:buNone/>
            </a:pPr>
            <a:r>
              <a:rPr kumimoji="1" lang="en-US" altLang="ja-JP" dirty="0"/>
              <a:t>(2</a:t>
            </a:r>
            <a:r>
              <a:rPr lang="en-US" altLang="ja-JP" dirty="0"/>
              <a:t>) Follow the model dialog!</a:t>
            </a:r>
          </a:p>
          <a:p>
            <a:pPr marL="0" indent="0">
              <a:buNone/>
            </a:pPr>
            <a:r>
              <a:rPr lang="en-US" altLang="ja-JP" dirty="0"/>
              <a:t>(3) I will show demonstration how.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45585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B425ED17-652E-7156-E6BA-CB652C43B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ja-JP" sz="8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Thank you for coming!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5545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392</Words>
  <Application>Microsoft Office PowerPoint</Application>
  <PresentationFormat>ワイド画面</PresentationFormat>
  <Paragraphs>68</Paragraphs>
  <Slides>9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5" baseType="lpstr">
      <vt:lpstr>游ゴシック</vt:lpstr>
      <vt:lpstr>游ゴシック Light</vt:lpstr>
      <vt:lpstr>游明朝</vt:lpstr>
      <vt:lpstr>Arial</vt:lpstr>
      <vt:lpstr>Calibri</vt:lpstr>
      <vt:lpstr>Office テーマ</vt:lpstr>
      <vt:lpstr>be going to~</vt:lpstr>
      <vt:lpstr>Step 1</vt:lpstr>
      <vt:lpstr>Step2</vt:lpstr>
      <vt:lpstr>Step3 Grammer points</vt:lpstr>
      <vt:lpstr>Step4 preparation for activities!</vt:lpstr>
      <vt:lpstr>Key words</vt:lpstr>
      <vt:lpstr>～For example～</vt:lpstr>
      <vt:lpstr>Step5 　Find the false thing!</vt:lpstr>
      <vt:lpstr>Thank you for coming!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あやの 所</dc:creator>
  <cp:lastModifiedBy>あやの 所</cp:lastModifiedBy>
  <cp:revision>1</cp:revision>
  <dcterms:created xsi:type="dcterms:W3CDTF">2024-07-04T13:54:09Z</dcterms:created>
  <dcterms:modified xsi:type="dcterms:W3CDTF">2024-07-05T08:04:25Z</dcterms:modified>
</cp:coreProperties>
</file>