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8"/>
  </p:notesMasterIdLst>
  <p:sldIdLst>
    <p:sldId id="271" r:id="rId2"/>
    <p:sldId id="256" r:id="rId3"/>
    <p:sldId id="257" r:id="rId4"/>
    <p:sldId id="270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515186-BFBB-4619-8D94-67348DF1C041}" v="347" dt="2025-01-07T14:45:33.2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あやの 所" userId="0c461577b8e0e97c" providerId="LiveId" clId="{0D515186-BFBB-4619-8D94-67348DF1C041}"/>
    <pc:docChg chg="undo custSel addSld delSld modSld sldOrd addMainMaster delMainMaster">
      <pc:chgData name="あやの 所" userId="0c461577b8e0e97c" providerId="LiveId" clId="{0D515186-BFBB-4619-8D94-67348DF1C041}" dt="2025-01-08T00:02:47.203" v="1792" actId="20577"/>
      <pc:docMkLst>
        <pc:docMk/>
      </pc:docMkLst>
      <pc:sldChg chg="addSp delSp modSp mod setBg modClrScheme setClrOvrMap chgLayout">
        <pc:chgData name="あやの 所" userId="0c461577b8e0e97c" providerId="LiveId" clId="{0D515186-BFBB-4619-8D94-67348DF1C041}" dt="2025-01-07T14:44:21.015" v="1696" actId="20577"/>
        <pc:sldMkLst>
          <pc:docMk/>
          <pc:sldMk cId="155125825" sldId="256"/>
        </pc:sldMkLst>
        <pc:spChg chg="mod">
          <ac:chgData name="あやの 所" userId="0c461577b8e0e97c" providerId="LiveId" clId="{0D515186-BFBB-4619-8D94-67348DF1C041}" dt="2025-01-07T14:44:21.015" v="1696" actId="20577"/>
          <ac:spMkLst>
            <pc:docMk/>
            <pc:sldMk cId="155125825" sldId="256"/>
            <ac:spMk id="2" creationId="{67156079-2BD8-95ED-BBE3-14555453E3DB}"/>
          </ac:spMkLst>
        </pc:spChg>
        <pc:spChg chg="mod">
          <ac:chgData name="あやの 所" userId="0c461577b8e0e97c" providerId="LiveId" clId="{0D515186-BFBB-4619-8D94-67348DF1C041}" dt="2025-01-06T04:10:08.472" v="49" actId="26606"/>
          <ac:spMkLst>
            <pc:docMk/>
            <pc:sldMk cId="155125825" sldId="256"/>
            <ac:spMk id="3" creationId="{165492E3-2F83-C7FC-DCF7-3CFE94A9B858}"/>
          </ac:spMkLst>
        </pc:spChg>
        <pc:spChg chg="add">
          <ac:chgData name="あやの 所" userId="0c461577b8e0e97c" providerId="LiveId" clId="{0D515186-BFBB-4619-8D94-67348DF1C041}" dt="2025-01-06T04:10:08.472" v="49" actId="26606"/>
          <ac:spMkLst>
            <pc:docMk/>
            <pc:sldMk cId="155125825" sldId="256"/>
            <ac:spMk id="24" creationId="{19F9BF86-FE94-4517-B97D-026C7515E589}"/>
          </ac:spMkLst>
        </pc:spChg>
        <pc:spChg chg="add">
          <ac:chgData name="あやの 所" userId="0c461577b8e0e97c" providerId="LiveId" clId="{0D515186-BFBB-4619-8D94-67348DF1C041}" dt="2025-01-06T04:10:08.472" v="49" actId="26606"/>
          <ac:spMkLst>
            <pc:docMk/>
            <pc:sldMk cId="155125825" sldId="256"/>
            <ac:spMk id="26" creationId="{36136311-C81B-47C5-AE0A-5641A5A59520}"/>
          </ac:spMkLst>
        </pc:spChg>
        <pc:picChg chg="add mod">
          <ac:chgData name="あやの 所" userId="0c461577b8e0e97c" providerId="LiveId" clId="{0D515186-BFBB-4619-8D94-67348DF1C041}" dt="2025-01-06T04:10:17.156" v="50" actId="27614"/>
          <ac:picMkLst>
            <pc:docMk/>
            <pc:sldMk cId="155125825" sldId="256"/>
            <ac:picMk id="25" creationId="{341D2C84-39C9-6E3C-47AE-91EC1BBCA9EA}"/>
          </ac:picMkLst>
        </pc:picChg>
        <pc:cxnChg chg="add">
          <ac:chgData name="あやの 所" userId="0c461577b8e0e97c" providerId="LiveId" clId="{0D515186-BFBB-4619-8D94-67348DF1C041}" dt="2025-01-06T04:10:08.472" v="49" actId="26606"/>
          <ac:cxnSpMkLst>
            <pc:docMk/>
            <pc:sldMk cId="155125825" sldId="256"/>
            <ac:cxnSpMk id="27" creationId="{7CC73A33-65FF-41A9-A3B0-006753CD1028}"/>
          </ac:cxnSpMkLst>
        </pc:cxnChg>
      </pc:sldChg>
      <pc:sldChg chg="addSp delSp modSp new mod setBg">
        <pc:chgData name="あやの 所" userId="0c461577b8e0e97c" providerId="LiveId" clId="{0D515186-BFBB-4619-8D94-67348DF1C041}" dt="2025-01-07T14:45:33.209" v="1780"/>
        <pc:sldMkLst>
          <pc:docMk/>
          <pc:sldMk cId="3334792339" sldId="257"/>
        </pc:sldMkLst>
        <pc:spChg chg="mod">
          <ac:chgData name="あやの 所" userId="0c461577b8e0e97c" providerId="LiveId" clId="{0D515186-BFBB-4619-8D94-67348DF1C041}" dt="2025-01-06T04:26:59.378" v="166" actId="1076"/>
          <ac:spMkLst>
            <pc:docMk/>
            <pc:sldMk cId="3334792339" sldId="257"/>
            <ac:spMk id="2" creationId="{EA4BF4D9-1DE6-6BF3-6E8B-A0CD103672B6}"/>
          </ac:spMkLst>
        </pc:spChg>
        <pc:spChg chg="mod">
          <ac:chgData name="あやの 所" userId="0c461577b8e0e97c" providerId="LiveId" clId="{0D515186-BFBB-4619-8D94-67348DF1C041}" dt="2025-01-07T14:45:33.209" v="1780"/>
          <ac:spMkLst>
            <pc:docMk/>
            <pc:sldMk cId="3334792339" sldId="257"/>
            <ac:spMk id="3" creationId="{2ECAE47A-EB95-5190-B773-3EABA526CDAB}"/>
          </ac:spMkLst>
        </pc:spChg>
      </pc:sldChg>
      <pc:sldChg chg="new del setBg">
        <pc:chgData name="あやの 所" userId="0c461577b8e0e97c" providerId="LiveId" clId="{0D515186-BFBB-4619-8D94-67348DF1C041}" dt="2025-01-06T04:20:03.693" v="95" actId="47"/>
        <pc:sldMkLst>
          <pc:docMk/>
          <pc:sldMk cId="457218837" sldId="258"/>
        </pc:sldMkLst>
      </pc:sldChg>
      <pc:sldChg chg="addSp delSp modSp new mod setBg">
        <pc:chgData name="あやの 所" userId="0c461577b8e0e97c" providerId="LiveId" clId="{0D515186-BFBB-4619-8D94-67348DF1C041}" dt="2025-01-07T02:34:00.979" v="1489" actId="20577"/>
        <pc:sldMkLst>
          <pc:docMk/>
          <pc:sldMk cId="1855466720" sldId="258"/>
        </pc:sldMkLst>
        <pc:spChg chg="mod">
          <ac:chgData name="あやの 所" userId="0c461577b8e0e97c" providerId="LiveId" clId="{0D515186-BFBB-4619-8D94-67348DF1C041}" dt="2025-01-07T02:34:00.979" v="1489" actId="20577"/>
          <ac:spMkLst>
            <pc:docMk/>
            <pc:sldMk cId="1855466720" sldId="258"/>
            <ac:spMk id="2" creationId="{B6974A6D-BA96-E42E-F51D-DE41AA5597E7}"/>
          </ac:spMkLst>
        </pc:spChg>
        <pc:picChg chg="add mod">
          <ac:chgData name="あやの 所" userId="0c461577b8e0e97c" providerId="LiveId" clId="{0D515186-BFBB-4619-8D94-67348DF1C041}" dt="2025-01-06T04:34:02.041" v="202" actId="1076"/>
          <ac:picMkLst>
            <pc:docMk/>
            <pc:sldMk cId="1855466720" sldId="258"/>
            <ac:picMk id="4" creationId="{22613EF9-FBCD-A59F-88BF-2A7990C353FF}"/>
          </ac:picMkLst>
        </pc:picChg>
        <pc:picChg chg="add mod modCrop">
          <ac:chgData name="あやの 所" userId="0c461577b8e0e97c" providerId="LiveId" clId="{0D515186-BFBB-4619-8D94-67348DF1C041}" dt="2025-01-06T04:38:51.056" v="221" actId="11530"/>
          <ac:picMkLst>
            <pc:docMk/>
            <pc:sldMk cId="1855466720" sldId="258"/>
            <ac:picMk id="15" creationId="{2D41F73D-7343-034C-5F1B-33A9F3495EF2}"/>
          </ac:picMkLst>
        </pc:picChg>
        <pc:picChg chg="add mod">
          <ac:chgData name="あやの 所" userId="0c461577b8e0e97c" providerId="LiveId" clId="{0D515186-BFBB-4619-8D94-67348DF1C041}" dt="2025-01-06T04:40:32.082" v="223" actId="1076"/>
          <ac:picMkLst>
            <pc:docMk/>
            <pc:sldMk cId="1855466720" sldId="258"/>
            <ac:picMk id="1028" creationId="{AE17054D-A180-0C70-CB33-6E072919D6BA}"/>
          </ac:picMkLst>
        </pc:picChg>
        <pc:picChg chg="add mod">
          <ac:chgData name="あやの 所" userId="0c461577b8e0e97c" providerId="LiveId" clId="{0D515186-BFBB-4619-8D94-67348DF1C041}" dt="2025-01-06T04:40:55.200" v="226" actId="1076"/>
          <ac:picMkLst>
            <pc:docMk/>
            <pc:sldMk cId="1855466720" sldId="258"/>
            <ac:picMk id="1030" creationId="{0077A96C-1345-0463-877D-AC394A300B77}"/>
          </ac:picMkLst>
        </pc:picChg>
      </pc:sldChg>
      <pc:sldChg chg="addSp delSp modSp new mod setBg">
        <pc:chgData name="あやの 所" userId="0c461577b8e0e97c" providerId="LiveId" clId="{0D515186-BFBB-4619-8D94-67348DF1C041}" dt="2025-01-06T04:45:06.357" v="279"/>
        <pc:sldMkLst>
          <pc:docMk/>
          <pc:sldMk cId="439552640" sldId="259"/>
        </pc:sldMkLst>
        <pc:spChg chg="mod">
          <ac:chgData name="あやの 所" userId="0c461577b8e0e97c" providerId="LiveId" clId="{0D515186-BFBB-4619-8D94-67348DF1C041}" dt="2025-01-06T04:41:04.927" v="230" actId="20577"/>
          <ac:spMkLst>
            <pc:docMk/>
            <pc:sldMk cId="439552640" sldId="259"/>
            <ac:spMk id="2" creationId="{13910B8F-9D4E-E3EF-8499-CB9F1147D05B}"/>
          </ac:spMkLst>
        </pc:spChg>
        <pc:spChg chg="add del">
          <ac:chgData name="あやの 所" userId="0c461577b8e0e97c" providerId="LiveId" clId="{0D515186-BFBB-4619-8D94-67348DF1C041}" dt="2025-01-06T04:43:36.120" v="243"/>
          <ac:spMkLst>
            <pc:docMk/>
            <pc:sldMk cId="439552640" sldId="259"/>
            <ac:spMk id="3" creationId="{3B543AEE-BCE8-B57A-45BB-84A0F0579191}"/>
          </ac:spMkLst>
        </pc:spChg>
      </pc:sldChg>
      <pc:sldChg chg="add del">
        <pc:chgData name="あやの 所" userId="0c461577b8e0e97c" providerId="LiveId" clId="{0D515186-BFBB-4619-8D94-67348DF1C041}" dt="2025-01-06T04:19:06.654" v="89" actId="47"/>
        <pc:sldMkLst>
          <pc:docMk/>
          <pc:sldMk cId="4105003289" sldId="259"/>
        </pc:sldMkLst>
      </pc:sldChg>
      <pc:sldChg chg="addSp delSp modSp new mod setBg">
        <pc:chgData name="あやの 所" userId="0c461577b8e0e97c" providerId="LiveId" clId="{0D515186-BFBB-4619-8D94-67348DF1C041}" dt="2025-01-06T04:47:57.699" v="325" actId="1076"/>
        <pc:sldMkLst>
          <pc:docMk/>
          <pc:sldMk cId="3125448901" sldId="260"/>
        </pc:sldMkLst>
        <pc:spChg chg="mod">
          <ac:chgData name="あやの 所" userId="0c461577b8e0e97c" providerId="LiveId" clId="{0D515186-BFBB-4619-8D94-67348DF1C041}" dt="2025-01-06T04:45:32.690" v="283" actId="20577"/>
          <ac:spMkLst>
            <pc:docMk/>
            <pc:sldMk cId="3125448901" sldId="260"/>
            <ac:spMk id="2" creationId="{F3AFAE93-BE28-26C8-D9B6-0FBD83AC69A5}"/>
          </ac:spMkLst>
        </pc:spChg>
        <pc:picChg chg="add mod">
          <ac:chgData name="あやの 所" userId="0c461577b8e0e97c" providerId="LiveId" clId="{0D515186-BFBB-4619-8D94-67348DF1C041}" dt="2025-01-06T04:47:57.699" v="325" actId="1076"/>
          <ac:picMkLst>
            <pc:docMk/>
            <pc:sldMk cId="3125448901" sldId="260"/>
            <ac:picMk id="4" creationId="{4769448E-62CB-98A2-B7A8-C5E98ABA610F}"/>
          </ac:picMkLst>
        </pc:picChg>
      </pc:sldChg>
      <pc:sldChg chg="addSp delSp modSp new mod modAnim">
        <pc:chgData name="あやの 所" userId="0c461577b8e0e97c" providerId="LiveId" clId="{0D515186-BFBB-4619-8D94-67348DF1C041}" dt="2025-01-06T07:24:34.788" v="1414"/>
        <pc:sldMkLst>
          <pc:docMk/>
          <pc:sldMk cId="1692732066" sldId="261"/>
        </pc:sldMkLst>
        <pc:spChg chg="mod">
          <ac:chgData name="あやの 所" userId="0c461577b8e0e97c" providerId="LiveId" clId="{0D515186-BFBB-4619-8D94-67348DF1C041}" dt="2025-01-06T04:48:29.577" v="386"/>
          <ac:spMkLst>
            <pc:docMk/>
            <pc:sldMk cId="1692732066" sldId="261"/>
            <ac:spMk id="2" creationId="{28D708A7-1757-61D2-53B8-CCCAFB51931A}"/>
          </ac:spMkLst>
        </pc:spChg>
        <pc:spChg chg="add del mod">
          <ac:chgData name="あやの 所" userId="0c461577b8e0e97c" providerId="LiveId" clId="{0D515186-BFBB-4619-8D94-67348DF1C041}" dt="2025-01-06T05:00:07.147" v="592" actId="20577"/>
          <ac:spMkLst>
            <pc:docMk/>
            <pc:sldMk cId="1692732066" sldId="261"/>
            <ac:spMk id="11" creationId="{327C5B00-20F9-825D-DE96-EA145D2AF7A1}"/>
          </ac:spMkLst>
        </pc:spChg>
        <pc:picChg chg="add mod">
          <ac:chgData name="あやの 所" userId="0c461577b8e0e97c" providerId="LiveId" clId="{0D515186-BFBB-4619-8D94-67348DF1C041}" dt="2025-01-06T05:00:17.505" v="595" actId="1076"/>
          <ac:picMkLst>
            <pc:docMk/>
            <pc:sldMk cId="1692732066" sldId="261"/>
            <ac:picMk id="25" creationId="{B3218E90-7BD7-C00B-44BE-883A6BF70803}"/>
          </ac:picMkLst>
        </pc:picChg>
        <pc:picChg chg="add mod">
          <ac:chgData name="あやの 所" userId="0c461577b8e0e97c" providerId="LiveId" clId="{0D515186-BFBB-4619-8D94-67348DF1C041}" dt="2025-01-06T05:00:29.741" v="597" actId="1076"/>
          <ac:picMkLst>
            <pc:docMk/>
            <pc:sldMk cId="1692732066" sldId="261"/>
            <ac:picMk id="26" creationId="{4F0E10F4-C61B-CE04-1234-A98816C4BC3B}"/>
          </ac:picMkLst>
        </pc:picChg>
      </pc:sldChg>
      <pc:sldChg chg="addSp modSp new mod modAnim">
        <pc:chgData name="あやの 所" userId="0c461577b8e0e97c" providerId="LiveId" clId="{0D515186-BFBB-4619-8D94-67348DF1C041}" dt="2025-01-08T00:02:47.203" v="1792" actId="20577"/>
        <pc:sldMkLst>
          <pc:docMk/>
          <pc:sldMk cId="38957341" sldId="262"/>
        </pc:sldMkLst>
        <pc:spChg chg="mod">
          <ac:chgData name="あやの 所" userId="0c461577b8e0e97c" providerId="LiveId" clId="{0D515186-BFBB-4619-8D94-67348DF1C041}" dt="2025-01-08T00:02:47.203" v="1792" actId="20577"/>
          <ac:spMkLst>
            <pc:docMk/>
            <pc:sldMk cId="38957341" sldId="262"/>
            <ac:spMk id="3" creationId="{F5B1395F-2EA8-5C42-8088-7D958144CB74}"/>
          </ac:spMkLst>
        </pc:spChg>
        <pc:picChg chg="add mod">
          <ac:chgData name="あやの 所" userId="0c461577b8e0e97c" providerId="LiveId" clId="{0D515186-BFBB-4619-8D94-67348DF1C041}" dt="2025-01-06T05:03:06.043" v="747" actId="14100"/>
          <ac:picMkLst>
            <pc:docMk/>
            <pc:sldMk cId="38957341" sldId="262"/>
            <ac:picMk id="4" creationId="{2AC13454-867B-0864-6475-F57C769F2291}"/>
          </ac:picMkLst>
        </pc:picChg>
        <pc:picChg chg="add mod">
          <ac:chgData name="あやの 所" userId="0c461577b8e0e97c" providerId="LiveId" clId="{0D515186-BFBB-4619-8D94-67348DF1C041}" dt="2025-01-06T05:03:18.617" v="751" actId="1076"/>
          <ac:picMkLst>
            <pc:docMk/>
            <pc:sldMk cId="38957341" sldId="262"/>
            <ac:picMk id="5" creationId="{0F0D75AB-450B-41E1-CE04-676B8AB48A64}"/>
          </ac:picMkLst>
        </pc:picChg>
      </pc:sldChg>
      <pc:sldChg chg="addSp modSp new mod">
        <pc:chgData name="あやの 所" userId="0c461577b8e0e97c" providerId="LiveId" clId="{0D515186-BFBB-4619-8D94-67348DF1C041}" dt="2025-01-06T05:04:58.995" v="785" actId="1076"/>
        <pc:sldMkLst>
          <pc:docMk/>
          <pc:sldMk cId="1617644947" sldId="263"/>
        </pc:sldMkLst>
        <pc:spChg chg="mod">
          <ac:chgData name="あやの 所" userId="0c461577b8e0e97c" providerId="LiveId" clId="{0D515186-BFBB-4619-8D94-67348DF1C041}" dt="2025-01-06T05:04:55.462" v="784" actId="20577"/>
          <ac:spMkLst>
            <pc:docMk/>
            <pc:sldMk cId="1617644947" sldId="263"/>
            <ac:spMk id="3" creationId="{17B55CAB-5138-0711-6A11-9481E5CE0C34}"/>
          </ac:spMkLst>
        </pc:spChg>
        <pc:picChg chg="add mod">
          <ac:chgData name="あやの 所" userId="0c461577b8e0e97c" providerId="LiveId" clId="{0D515186-BFBB-4619-8D94-67348DF1C041}" dt="2025-01-06T05:04:58.995" v="785" actId="1076"/>
          <ac:picMkLst>
            <pc:docMk/>
            <pc:sldMk cId="1617644947" sldId="263"/>
            <ac:picMk id="4" creationId="{5D423A42-67B8-0237-4946-8D4B111B96EC}"/>
          </ac:picMkLst>
        </pc:picChg>
      </pc:sldChg>
      <pc:sldChg chg="addSp delSp modSp new mod">
        <pc:chgData name="あやの 所" userId="0c461577b8e0e97c" providerId="LiveId" clId="{0D515186-BFBB-4619-8D94-67348DF1C041}" dt="2025-01-06T05:10:05.902" v="851" actId="20577"/>
        <pc:sldMkLst>
          <pc:docMk/>
          <pc:sldMk cId="2237753568" sldId="264"/>
        </pc:sldMkLst>
        <pc:spChg chg="mod">
          <ac:chgData name="あやの 所" userId="0c461577b8e0e97c" providerId="LiveId" clId="{0D515186-BFBB-4619-8D94-67348DF1C041}" dt="2025-01-06T05:06:17.781" v="806" actId="20577"/>
          <ac:spMkLst>
            <pc:docMk/>
            <pc:sldMk cId="2237753568" sldId="264"/>
            <ac:spMk id="2" creationId="{956C3F3B-D1E7-3773-152F-D085031F6D31}"/>
          </ac:spMkLst>
        </pc:spChg>
        <pc:spChg chg="add mod">
          <ac:chgData name="あやの 所" userId="0c461577b8e0e97c" providerId="LiveId" clId="{0D515186-BFBB-4619-8D94-67348DF1C041}" dt="2025-01-06T05:10:05.902" v="851" actId="20577"/>
          <ac:spMkLst>
            <pc:docMk/>
            <pc:sldMk cId="2237753568" sldId="264"/>
            <ac:spMk id="11" creationId="{233F2704-1C48-97E4-F847-654DE6FE6043}"/>
          </ac:spMkLst>
        </pc:spChg>
      </pc:sldChg>
      <pc:sldChg chg="modSp add mod modNotesTx">
        <pc:chgData name="あやの 所" userId="0c461577b8e0e97c" providerId="LiveId" clId="{0D515186-BFBB-4619-8D94-67348DF1C041}" dt="2025-01-06T05:15:47.318" v="1079" actId="20577"/>
        <pc:sldMkLst>
          <pc:docMk/>
          <pc:sldMk cId="628764037" sldId="265"/>
        </pc:sldMkLst>
        <pc:spChg chg="mod">
          <ac:chgData name="あやの 所" userId="0c461577b8e0e97c" providerId="LiveId" clId="{0D515186-BFBB-4619-8D94-67348DF1C041}" dt="2025-01-06T05:15:18.912" v="1077" actId="207"/>
          <ac:spMkLst>
            <pc:docMk/>
            <pc:sldMk cId="628764037" sldId="265"/>
            <ac:spMk id="11" creationId="{71810E30-B0F2-4777-C9EE-D573E6444D84}"/>
          </ac:spMkLst>
        </pc:spChg>
      </pc:sldChg>
      <pc:sldChg chg="addSp delSp modSp new mod">
        <pc:chgData name="あやの 所" userId="0c461577b8e0e97c" providerId="LiveId" clId="{0D515186-BFBB-4619-8D94-67348DF1C041}" dt="2025-01-07T14:50:14.030" v="1791" actId="20577"/>
        <pc:sldMkLst>
          <pc:docMk/>
          <pc:sldMk cId="2358266509" sldId="266"/>
        </pc:sldMkLst>
        <pc:spChg chg="mod">
          <ac:chgData name="あやの 所" userId="0c461577b8e0e97c" providerId="LiveId" clId="{0D515186-BFBB-4619-8D94-67348DF1C041}" dt="2025-01-07T14:50:14.030" v="1791" actId="20577"/>
          <ac:spMkLst>
            <pc:docMk/>
            <pc:sldMk cId="2358266509" sldId="266"/>
            <ac:spMk id="2" creationId="{830CA200-A9D6-39E0-BFE0-59CDFE040E9B}"/>
          </ac:spMkLst>
        </pc:spChg>
        <pc:spChg chg="add mod">
          <ac:chgData name="あやの 所" userId="0c461577b8e0e97c" providerId="LiveId" clId="{0D515186-BFBB-4619-8D94-67348DF1C041}" dt="2025-01-06T07:16:26.029" v="1210"/>
          <ac:spMkLst>
            <pc:docMk/>
            <pc:sldMk cId="2358266509" sldId="266"/>
            <ac:spMk id="14" creationId="{ED81E9F7-4139-221D-9F0B-7CA2262467DA}"/>
          </ac:spMkLst>
        </pc:spChg>
        <pc:spChg chg="add mod">
          <ac:chgData name="あやの 所" userId="0c461577b8e0e97c" providerId="LiveId" clId="{0D515186-BFBB-4619-8D94-67348DF1C041}" dt="2025-01-06T07:18:45.649" v="1263"/>
          <ac:spMkLst>
            <pc:docMk/>
            <pc:sldMk cId="2358266509" sldId="266"/>
            <ac:spMk id="28" creationId="{7F68A8DE-50BB-92ED-1865-19C18B583D58}"/>
          </ac:spMkLst>
        </pc:spChg>
        <pc:picChg chg="add mod">
          <ac:chgData name="あやの 所" userId="0c461577b8e0e97c" providerId="LiveId" clId="{0D515186-BFBB-4619-8D94-67348DF1C041}" dt="2025-01-06T07:17:48.633" v="1221" actId="1076"/>
          <ac:picMkLst>
            <pc:docMk/>
            <pc:sldMk cId="2358266509" sldId="266"/>
            <ac:picMk id="21" creationId="{16FCD883-CCAD-3040-D75C-CAC1C3991AD9}"/>
          </ac:picMkLst>
        </pc:picChg>
        <pc:inkChg chg="add">
          <ac:chgData name="あやの 所" userId="0c461577b8e0e97c" providerId="LiveId" clId="{0D515186-BFBB-4619-8D94-67348DF1C041}" dt="2025-01-06T07:18:11.896" v="1226" actId="9405"/>
          <ac:inkMkLst>
            <pc:docMk/>
            <pc:sldMk cId="2358266509" sldId="266"/>
            <ac:inkMk id="24" creationId="{14FE011D-2DB7-50DB-24DC-E4DAD9214CB5}"/>
          </ac:inkMkLst>
        </pc:inkChg>
        <pc:inkChg chg="add">
          <ac:chgData name="あやの 所" userId="0c461577b8e0e97c" providerId="LiveId" clId="{0D515186-BFBB-4619-8D94-67348DF1C041}" dt="2025-01-06T07:18:18.196" v="1228"/>
          <ac:inkMkLst>
            <pc:docMk/>
            <pc:sldMk cId="2358266509" sldId="266"/>
            <ac:inkMk id="26" creationId="{E6451FFB-AFB5-B4E2-A057-FD0589CBBFD7}"/>
          </ac:inkMkLst>
        </pc:inkChg>
        <pc:inkChg chg="add">
          <ac:chgData name="あやの 所" userId="0c461577b8e0e97c" providerId="LiveId" clId="{0D515186-BFBB-4619-8D94-67348DF1C041}" dt="2025-01-06T07:18:31.460" v="1229" actId="9405"/>
          <ac:inkMkLst>
            <pc:docMk/>
            <pc:sldMk cId="2358266509" sldId="266"/>
            <ac:inkMk id="27" creationId="{DAA0EB88-D78C-4283-1D9E-0C8EDD0C6956}"/>
          </ac:inkMkLst>
        </pc:inkChg>
        <pc:inkChg chg="add">
          <ac:chgData name="あやの 所" userId="0c461577b8e0e97c" providerId="LiveId" clId="{0D515186-BFBB-4619-8D94-67348DF1C041}" dt="2025-01-06T07:19:20.131" v="1268" actId="9405"/>
          <ac:inkMkLst>
            <pc:docMk/>
            <pc:sldMk cId="2358266509" sldId="266"/>
            <ac:inkMk id="33" creationId="{1821ADDD-317E-24ED-228B-F2E0C96BCADD}"/>
          </ac:inkMkLst>
        </pc:inkChg>
        <pc:inkChg chg="add">
          <ac:chgData name="あやの 所" userId="0c461577b8e0e97c" providerId="LiveId" clId="{0D515186-BFBB-4619-8D94-67348DF1C041}" dt="2025-01-06T07:19:22.035" v="1269" actId="9405"/>
          <ac:inkMkLst>
            <pc:docMk/>
            <pc:sldMk cId="2358266509" sldId="266"/>
            <ac:inkMk id="34" creationId="{15A2E163-D6C8-874E-1ECD-05F737A44B7C}"/>
          </ac:inkMkLst>
        </pc:inkChg>
        <pc:inkChg chg="add">
          <ac:chgData name="あやの 所" userId="0c461577b8e0e97c" providerId="LiveId" clId="{0D515186-BFBB-4619-8D94-67348DF1C041}" dt="2025-01-06T07:19:25.324" v="1270" actId="9405"/>
          <ac:inkMkLst>
            <pc:docMk/>
            <pc:sldMk cId="2358266509" sldId="266"/>
            <ac:inkMk id="35" creationId="{2AE5668B-E28E-7187-34AE-67DF408A14D7}"/>
          </ac:inkMkLst>
        </pc:inkChg>
        <pc:inkChg chg="add">
          <ac:chgData name="あやの 所" userId="0c461577b8e0e97c" providerId="LiveId" clId="{0D515186-BFBB-4619-8D94-67348DF1C041}" dt="2025-01-06T07:19:27.262" v="1271" actId="9405"/>
          <ac:inkMkLst>
            <pc:docMk/>
            <pc:sldMk cId="2358266509" sldId="266"/>
            <ac:inkMk id="36" creationId="{EC1BC8F5-2ADB-D1EC-BE72-4D19A6BD13AD}"/>
          </ac:inkMkLst>
        </pc:inkChg>
        <pc:inkChg chg="add">
          <ac:chgData name="あやの 所" userId="0c461577b8e0e97c" providerId="LiveId" clId="{0D515186-BFBB-4619-8D94-67348DF1C041}" dt="2025-01-06T07:19:34.860" v="1272" actId="9405"/>
          <ac:inkMkLst>
            <pc:docMk/>
            <pc:sldMk cId="2358266509" sldId="266"/>
            <ac:inkMk id="37" creationId="{597984BF-E613-A900-7BD7-C88BE05852E4}"/>
          </ac:inkMkLst>
        </pc:inkChg>
        <pc:inkChg chg="add">
          <ac:chgData name="あやの 所" userId="0c461577b8e0e97c" providerId="LiveId" clId="{0D515186-BFBB-4619-8D94-67348DF1C041}" dt="2025-01-06T07:19:39.065" v="1273" actId="9405"/>
          <ac:inkMkLst>
            <pc:docMk/>
            <pc:sldMk cId="2358266509" sldId="266"/>
            <ac:inkMk id="38" creationId="{BC6E1E10-1D62-41C4-4840-B145BED96EB6}"/>
          </ac:inkMkLst>
        </pc:inkChg>
        <pc:inkChg chg="add">
          <ac:chgData name="あやの 所" userId="0c461577b8e0e97c" providerId="LiveId" clId="{0D515186-BFBB-4619-8D94-67348DF1C041}" dt="2025-01-06T07:20:03.042" v="1278" actId="9405"/>
          <ac:inkMkLst>
            <pc:docMk/>
            <pc:sldMk cId="2358266509" sldId="266"/>
            <ac:inkMk id="39" creationId="{D9D7A462-5116-5FF6-65FD-30BC3FCEEDF7}"/>
          </ac:inkMkLst>
        </pc:inkChg>
        <pc:inkChg chg="add">
          <ac:chgData name="あやの 所" userId="0c461577b8e0e97c" providerId="LiveId" clId="{0D515186-BFBB-4619-8D94-67348DF1C041}" dt="2025-01-06T07:20:05.779" v="1279" actId="9405"/>
          <ac:inkMkLst>
            <pc:docMk/>
            <pc:sldMk cId="2358266509" sldId="266"/>
            <ac:inkMk id="40" creationId="{D2ED68BB-B46F-8D05-02FB-FD0D94D26710}"/>
          </ac:inkMkLst>
        </pc:inkChg>
        <pc:inkChg chg="add">
          <ac:chgData name="あやの 所" userId="0c461577b8e0e97c" providerId="LiveId" clId="{0D515186-BFBB-4619-8D94-67348DF1C041}" dt="2025-01-06T07:20:09.513" v="1280" actId="9405"/>
          <ac:inkMkLst>
            <pc:docMk/>
            <pc:sldMk cId="2358266509" sldId="266"/>
            <ac:inkMk id="41" creationId="{4171C5A1-1FF1-B79C-5EEF-741C85C8F3A2}"/>
          </ac:inkMkLst>
        </pc:inkChg>
        <pc:inkChg chg="add">
          <ac:chgData name="あやの 所" userId="0c461577b8e0e97c" providerId="LiveId" clId="{0D515186-BFBB-4619-8D94-67348DF1C041}" dt="2025-01-06T07:20:10.959" v="1281" actId="9405"/>
          <ac:inkMkLst>
            <pc:docMk/>
            <pc:sldMk cId="2358266509" sldId="266"/>
            <ac:inkMk id="42" creationId="{DA22D480-6B8E-C374-3887-3D0A21F6BF7A}"/>
          </ac:inkMkLst>
        </pc:inkChg>
        <pc:inkChg chg="add">
          <ac:chgData name="あやの 所" userId="0c461577b8e0e97c" providerId="LiveId" clId="{0D515186-BFBB-4619-8D94-67348DF1C041}" dt="2025-01-06T07:20:15.524" v="1282" actId="9405"/>
          <ac:inkMkLst>
            <pc:docMk/>
            <pc:sldMk cId="2358266509" sldId="266"/>
            <ac:inkMk id="43" creationId="{7A6A91B2-867D-CD48-E547-CD947758E1F5}"/>
          </ac:inkMkLst>
        </pc:inkChg>
        <pc:inkChg chg="add">
          <ac:chgData name="あやの 所" userId="0c461577b8e0e97c" providerId="LiveId" clId="{0D515186-BFBB-4619-8D94-67348DF1C041}" dt="2025-01-06T07:20:22.716" v="1283" actId="9405"/>
          <ac:inkMkLst>
            <pc:docMk/>
            <pc:sldMk cId="2358266509" sldId="266"/>
            <ac:inkMk id="44" creationId="{7B757339-940F-2642-81ED-78A7BDA8DD59}"/>
          </ac:inkMkLst>
        </pc:inkChg>
        <pc:inkChg chg="add">
          <ac:chgData name="あやの 所" userId="0c461577b8e0e97c" providerId="LiveId" clId="{0D515186-BFBB-4619-8D94-67348DF1C041}" dt="2025-01-06T07:20:29.766" v="1284" actId="9405"/>
          <ac:inkMkLst>
            <pc:docMk/>
            <pc:sldMk cId="2358266509" sldId="266"/>
            <ac:inkMk id="45" creationId="{5EE9107F-34A2-1AFE-39B9-B2AD52DD6DED}"/>
          </ac:inkMkLst>
        </pc:inkChg>
        <pc:inkChg chg="add">
          <ac:chgData name="あやの 所" userId="0c461577b8e0e97c" providerId="LiveId" clId="{0D515186-BFBB-4619-8D94-67348DF1C041}" dt="2025-01-06T07:20:38.886" v="1285" actId="9405"/>
          <ac:inkMkLst>
            <pc:docMk/>
            <pc:sldMk cId="2358266509" sldId="266"/>
            <ac:inkMk id="46" creationId="{B1C67A88-8A80-315D-6FBD-91B822C8E829}"/>
          </ac:inkMkLst>
        </pc:inkChg>
        <pc:inkChg chg="add">
          <ac:chgData name="あやの 所" userId="0c461577b8e0e97c" providerId="LiveId" clId="{0D515186-BFBB-4619-8D94-67348DF1C041}" dt="2025-01-06T07:20:41.894" v="1286" actId="9405"/>
          <ac:inkMkLst>
            <pc:docMk/>
            <pc:sldMk cId="2358266509" sldId="266"/>
            <ac:inkMk id="47" creationId="{0E932F22-2847-1D86-AC21-941B6309D8F7}"/>
          </ac:inkMkLst>
        </pc:inkChg>
        <pc:inkChg chg="add">
          <ac:chgData name="あやの 所" userId="0c461577b8e0e97c" providerId="LiveId" clId="{0D515186-BFBB-4619-8D94-67348DF1C041}" dt="2025-01-06T07:20:45.525" v="1287" actId="9405"/>
          <ac:inkMkLst>
            <pc:docMk/>
            <pc:sldMk cId="2358266509" sldId="266"/>
            <ac:inkMk id="48" creationId="{C21778C7-B754-FD76-A5CC-93D61E0FC5CC}"/>
          </ac:inkMkLst>
        </pc:inkChg>
        <pc:inkChg chg="add">
          <ac:chgData name="あやの 所" userId="0c461577b8e0e97c" providerId="LiveId" clId="{0D515186-BFBB-4619-8D94-67348DF1C041}" dt="2025-01-06T07:20:48.610" v="1288" actId="9405"/>
          <ac:inkMkLst>
            <pc:docMk/>
            <pc:sldMk cId="2358266509" sldId="266"/>
            <ac:inkMk id="49" creationId="{82F27802-A3A3-A97E-6C1F-76B84E413D51}"/>
          </ac:inkMkLst>
        </pc:inkChg>
        <pc:inkChg chg="add">
          <ac:chgData name="あやの 所" userId="0c461577b8e0e97c" providerId="LiveId" clId="{0D515186-BFBB-4619-8D94-67348DF1C041}" dt="2025-01-06T07:20:54.180" v="1289" actId="9405"/>
          <ac:inkMkLst>
            <pc:docMk/>
            <pc:sldMk cId="2358266509" sldId="266"/>
            <ac:inkMk id="50" creationId="{5EB4709B-BCE1-7675-94FD-7F02F794F0EC}"/>
          </ac:inkMkLst>
        </pc:inkChg>
        <pc:inkChg chg="add">
          <ac:chgData name="あやの 所" userId="0c461577b8e0e97c" providerId="LiveId" clId="{0D515186-BFBB-4619-8D94-67348DF1C041}" dt="2025-01-06T07:20:55.484" v="1290" actId="9405"/>
          <ac:inkMkLst>
            <pc:docMk/>
            <pc:sldMk cId="2358266509" sldId="266"/>
            <ac:inkMk id="51" creationId="{5590F0CD-E0EC-F594-C08D-672AF9EBE605}"/>
          </ac:inkMkLst>
        </pc:inkChg>
        <pc:inkChg chg="add">
          <ac:chgData name="あやの 所" userId="0c461577b8e0e97c" providerId="LiveId" clId="{0D515186-BFBB-4619-8D94-67348DF1C041}" dt="2025-01-06T07:20:57.991" v="1292"/>
          <ac:inkMkLst>
            <pc:docMk/>
            <pc:sldMk cId="2358266509" sldId="266"/>
            <ac:inkMk id="53" creationId="{3A76EFB0-F8BB-972D-ABE6-CD9282B8925D}"/>
          </ac:inkMkLst>
        </pc:inkChg>
        <pc:inkChg chg="add">
          <ac:chgData name="あやの 所" userId="0c461577b8e0e97c" providerId="LiveId" clId="{0D515186-BFBB-4619-8D94-67348DF1C041}" dt="2025-01-06T07:21:01.023" v="1293" actId="9405"/>
          <ac:inkMkLst>
            <pc:docMk/>
            <pc:sldMk cId="2358266509" sldId="266"/>
            <ac:inkMk id="54" creationId="{F02BB699-1CAF-92ED-7296-5A2A98DE7B4C}"/>
          </ac:inkMkLst>
        </pc:inkChg>
        <pc:inkChg chg="add">
          <ac:chgData name="あやの 所" userId="0c461577b8e0e97c" providerId="LiveId" clId="{0D515186-BFBB-4619-8D94-67348DF1C041}" dt="2025-01-06T07:21:02.958" v="1294" actId="9405"/>
          <ac:inkMkLst>
            <pc:docMk/>
            <pc:sldMk cId="2358266509" sldId="266"/>
            <ac:inkMk id="55" creationId="{682C71B7-FCA2-89E9-FABA-E097924848E7}"/>
          </ac:inkMkLst>
        </pc:inkChg>
        <pc:inkChg chg="add">
          <ac:chgData name="あやの 所" userId="0c461577b8e0e97c" providerId="LiveId" clId="{0D515186-BFBB-4619-8D94-67348DF1C041}" dt="2025-01-06T07:21:05.393" v="1295" actId="9405"/>
          <ac:inkMkLst>
            <pc:docMk/>
            <pc:sldMk cId="2358266509" sldId="266"/>
            <ac:inkMk id="56" creationId="{635C9779-F1A3-0F80-3E17-CF91A4B8FB98}"/>
          </ac:inkMkLst>
        </pc:inkChg>
        <pc:inkChg chg="add">
          <ac:chgData name="あやの 所" userId="0c461577b8e0e97c" providerId="LiveId" clId="{0D515186-BFBB-4619-8D94-67348DF1C041}" dt="2025-01-06T07:21:36.930" v="1300" actId="9405"/>
          <ac:inkMkLst>
            <pc:docMk/>
            <pc:sldMk cId="2358266509" sldId="266"/>
            <ac:inkMk id="59" creationId="{A2DB9459-EC63-3748-9C4C-005489F73264}"/>
          </ac:inkMkLst>
        </pc:inkChg>
        <pc:inkChg chg="add">
          <ac:chgData name="あやの 所" userId="0c461577b8e0e97c" providerId="LiveId" clId="{0D515186-BFBB-4619-8D94-67348DF1C041}" dt="2025-01-06T07:21:40.615" v="1301" actId="9405"/>
          <ac:inkMkLst>
            <pc:docMk/>
            <pc:sldMk cId="2358266509" sldId="266"/>
            <ac:inkMk id="60" creationId="{D7E04DF6-6881-5953-8E3A-C422554DCD08}"/>
          </ac:inkMkLst>
        </pc:inkChg>
      </pc:sldChg>
      <pc:sldChg chg="new del">
        <pc:chgData name="あやの 所" userId="0c461577b8e0e97c" providerId="LiveId" clId="{0D515186-BFBB-4619-8D94-67348DF1C041}" dt="2025-01-06T07:00:29.148" v="1087" actId="47"/>
        <pc:sldMkLst>
          <pc:docMk/>
          <pc:sldMk cId="788075117" sldId="267"/>
        </pc:sldMkLst>
      </pc:sldChg>
      <pc:sldChg chg="addSp delSp modSp new mod">
        <pc:chgData name="あやの 所" userId="0c461577b8e0e97c" providerId="LiveId" clId="{0D515186-BFBB-4619-8D94-67348DF1C041}" dt="2025-01-06T07:23:04.756" v="1402" actId="1076"/>
        <pc:sldMkLst>
          <pc:docMk/>
          <pc:sldMk cId="3360962961" sldId="267"/>
        </pc:sldMkLst>
        <pc:spChg chg="mod">
          <ac:chgData name="あやの 所" userId="0c461577b8e0e97c" providerId="LiveId" clId="{0D515186-BFBB-4619-8D94-67348DF1C041}" dt="2025-01-06T07:22:35.955" v="1397" actId="20577"/>
          <ac:spMkLst>
            <pc:docMk/>
            <pc:sldMk cId="3360962961" sldId="267"/>
            <ac:spMk id="2" creationId="{03E2F004-051F-44AE-300A-CF55F7FA82CE}"/>
          </ac:spMkLst>
        </pc:spChg>
        <pc:picChg chg="add mod">
          <ac:chgData name="あやの 所" userId="0c461577b8e0e97c" providerId="LiveId" clId="{0D515186-BFBB-4619-8D94-67348DF1C041}" dt="2025-01-06T07:23:04.756" v="1402" actId="1076"/>
          <ac:picMkLst>
            <pc:docMk/>
            <pc:sldMk cId="3360962961" sldId="267"/>
            <ac:picMk id="5" creationId="{606D57AE-39BE-A81B-B214-8845DCBCF54E}"/>
          </ac:picMkLst>
        </pc:picChg>
      </pc:sldChg>
      <pc:sldChg chg="addSp delSp modSp new mod">
        <pc:chgData name="あやの 所" userId="0c461577b8e0e97c" providerId="LiveId" clId="{0D515186-BFBB-4619-8D94-67348DF1C041}" dt="2025-01-06T07:23:45.694" v="1409" actId="1076"/>
        <pc:sldMkLst>
          <pc:docMk/>
          <pc:sldMk cId="3025389783" sldId="268"/>
        </pc:sldMkLst>
        <pc:picChg chg="add mod">
          <ac:chgData name="あやの 所" userId="0c461577b8e0e97c" providerId="LiveId" clId="{0D515186-BFBB-4619-8D94-67348DF1C041}" dt="2025-01-06T07:23:45.694" v="1409" actId="1076"/>
          <ac:picMkLst>
            <pc:docMk/>
            <pc:sldMk cId="3025389783" sldId="268"/>
            <ac:picMk id="5" creationId="{8DA6B34C-9B32-58D3-D312-695DD56FF334}"/>
          </ac:picMkLst>
        </pc:picChg>
      </pc:sldChg>
      <pc:sldChg chg="addSp delSp modSp new mod setBg setClrOvrMap">
        <pc:chgData name="あやの 所" userId="0c461577b8e0e97c" providerId="LiveId" clId="{0D515186-BFBB-4619-8D94-67348DF1C041}" dt="2025-01-06T07:27:27.609" v="1487" actId="20577"/>
        <pc:sldMkLst>
          <pc:docMk/>
          <pc:sldMk cId="2095580970" sldId="269"/>
        </pc:sldMkLst>
        <pc:spChg chg="mod">
          <ac:chgData name="あやの 所" userId="0c461577b8e0e97c" providerId="LiveId" clId="{0D515186-BFBB-4619-8D94-67348DF1C041}" dt="2025-01-06T07:27:27.609" v="1487" actId="20577"/>
          <ac:spMkLst>
            <pc:docMk/>
            <pc:sldMk cId="2095580970" sldId="269"/>
            <ac:spMk id="2" creationId="{D0078298-482C-7899-A772-DA7E2C3294D7}"/>
          </ac:spMkLst>
        </pc:spChg>
        <pc:spChg chg="add">
          <ac:chgData name="あやの 所" userId="0c461577b8e0e97c" providerId="LiveId" clId="{0D515186-BFBB-4619-8D94-67348DF1C041}" dt="2025-01-06T07:27:17.663" v="1486" actId="26606"/>
          <ac:spMkLst>
            <pc:docMk/>
            <pc:sldMk cId="2095580970" sldId="269"/>
            <ac:spMk id="22" creationId="{19F9BF86-FE94-4517-B97D-026C7515E589}"/>
          </ac:spMkLst>
        </pc:spChg>
        <pc:spChg chg="add">
          <ac:chgData name="あやの 所" userId="0c461577b8e0e97c" providerId="LiveId" clId="{0D515186-BFBB-4619-8D94-67348DF1C041}" dt="2025-01-06T07:27:17.663" v="1486" actId="26606"/>
          <ac:spMkLst>
            <pc:docMk/>
            <pc:sldMk cId="2095580970" sldId="269"/>
            <ac:spMk id="24" creationId="{D30DD7D3-2712-4491-B2C2-5FC23330C7CB}"/>
          </ac:spMkLst>
        </pc:spChg>
        <pc:picChg chg="add mod">
          <ac:chgData name="あやの 所" userId="0c461577b8e0e97c" providerId="LiveId" clId="{0D515186-BFBB-4619-8D94-67348DF1C041}" dt="2025-01-06T07:27:17.663" v="1486" actId="26606"/>
          <ac:picMkLst>
            <pc:docMk/>
            <pc:sldMk cId="2095580970" sldId="269"/>
            <ac:picMk id="5" creationId="{B81AF85F-57A5-F17C-56AD-468A920CBAF2}"/>
          </ac:picMkLst>
        </pc:picChg>
        <pc:cxnChg chg="add">
          <ac:chgData name="あやの 所" userId="0c461577b8e0e97c" providerId="LiveId" clId="{0D515186-BFBB-4619-8D94-67348DF1C041}" dt="2025-01-06T07:27:17.663" v="1486" actId="26606"/>
          <ac:cxnSpMkLst>
            <pc:docMk/>
            <pc:sldMk cId="2095580970" sldId="269"/>
            <ac:cxnSpMk id="20" creationId="{118E06E4-607B-144B-382B-AD3D06B1EE8C}"/>
          </ac:cxnSpMkLst>
        </pc:cxnChg>
        <pc:cxnChg chg="add">
          <ac:chgData name="あやの 所" userId="0c461577b8e0e97c" providerId="LiveId" clId="{0D515186-BFBB-4619-8D94-67348DF1C041}" dt="2025-01-06T07:27:17.663" v="1486" actId="26606"/>
          <ac:cxnSpMkLst>
            <pc:docMk/>
            <pc:sldMk cId="2095580970" sldId="269"/>
            <ac:cxnSpMk id="26" creationId="{FFD0734C-004D-4938-8EA0-2C3867A11A66}"/>
          </ac:cxnSpMkLst>
        </pc:cxnChg>
      </pc:sldChg>
      <pc:sldChg chg="addSp modSp new mod">
        <pc:chgData name="あやの 所" userId="0c461577b8e0e97c" providerId="LiveId" clId="{0D515186-BFBB-4619-8D94-67348DF1C041}" dt="2025-01-07T02:42:58.309" v="1668" actId="1076"/>
        <pc:sldMkLst>
          <pc:docMk/>
          <pc:sldMk cId="2297451634" sldId="270"/>
        </pc:sldMkLst>
        <pc:spChg chg="mod">
          <ac:chgData name="あやの 所" userId="0c461577b8e0e97c" providerId="LiveId" clId="{0D515186-BFBB-4619-8D94-67348DF1C041}" dt="2025-01-07T02:34:08.543" v="1498" actId="20577"/>
          <ac:spMkLst>
            <pc:docMk/>
            <pc:sldMk cId="2297451634" sldId="270"/>
            <ac:spMk id="2" creationId="{36B2B158-2330-039A-B576-BEC8E9D62288}"/>
          </ac:spMkLst>
        </pc:spChg>
        <pc:spChg chg="mod">
          <ac:chgData name="あやの 所" userId="0c461577b8e0e97c" providerId="LiveId" clId="{0D515186-BFBB-4619-8D94-67348DF1C041}" dt="2025-01-07T02:42:39.684" v="1662" actId="20577"/>
          <ac:spMkLst>
            <pc:docMk/>
            <pc:sldMk cId="2297451634" sldId="270"/>
            <ac:spMk id="3" creationId="{1DDCC4F2-AF65-3229-3E9D-C98C61D2BCF4}"/>
          </ac:spMkLst>
        </pc:spChg>
        <pc:picChg chg="add mod">
          <ac:chgData name="あやの 所" userId="0c461577b8e0e97c" providerId="LiveId" clId="{0D515186-BFBB-4619-8D94-67348DF1C041}" dt="2025-01-07T02:42:55.984" v="1667" actId="1076"/>
          <ac:picMkLst>
            <pc:docMk/>
            <pc:sldMk cId="2297451634" sldId="270"/>
            <ac:picMk id="4" creationId="{36C85F3E-579D-D523-0282-65E7CF70BB30}"/>
          </ac:picMkLst>
        </pc:picChg>
        <pc:picChg chg="add mod">
          <ac:chgData name="あやの 所" userId="0c461577b8e0e97c" providerId="LiveId" clId="{0D515186-BFBB-4619-8D94-67348DF1C041}" dt="2025-01-07T02:42:58.309" v="1668" actId="1076"/>
          <ac:picMkLst>
            <pc:docMk/>
            <pc:sldMk cId="2297451634" sldId="270"/>
            <ac:picMk id="5" creationId="{16AAD66C-67C7-6618-314B-0465D590F86D}"/>
          </ac:picMkLst>
        </pc:picChg>
        <pc:picChg chg="add mod">
          <ac:chgData name="あやの 所" userId="0c461577b8e0e97c" providerId="LiveId" clId="{0D515186-BFBB-4619-8D94-67348DF1C041}" dt="2025-01-07T02:42:50.050" v="1664" actId="1076"/>
          <ac:picMkLst>
            <pc:docMk/>
            <pc:sldMk cId="2297451634" sldId="270"/>
            <ac:picMk id="1026" creationId="{F4A27A88-AFF6-FEF4-71D5-53149DA28AE4}"/>
          </ac:picMkLst>
        </pc:picChg>
      </pc:sldChg>
      <pc:sldChg chg="addSp delSp modSp new mod ord setBg">
        <pc:chgData name="あやの 所" userId="0c461577b8e0e97c" providerId="LiveId" clId="{0D515186-BFBB-4619-8D94-67348DF1C041}" dt="2025-01-07T14:37:32.812" v="1675" actId="26606"/>
        <pc:sldMkLst>
          <pc:docMk/>
          <pc:sldMk cId="476686075" sldId="271"/>
        </pc:sldMkLst>
        <pc:spChg chg="del">
          <ac:chgData name="あやの 所" userId="0c461577b8e0e97c" providerId="LiveId" clId="{0D515186-BFBB-4619-8D94-67348DF1C041}" dt="2025-01-07T14:37:32.812" v="1675" actId="26606"/>
          <ac:spMkLst>
            <pc:docMk/>
            <pc:sldMk cId="476686075" sldId="271"/>
            <ac:spMk id="2" creationId="{1F7FE800-0FE2-EEBE-5B9E-D1F743B86B87}"/>
          </ac:spMkLst>
        </pc:spChg>
        <pc:spChg chg="del">
          <ac:chgData name="あやの 所" userId="0c461577b8e0e97c" providerId="LiveId" clId="{0D515186-BFBB-4619-8D94-67348DF1C041}" dt="2025-01-07T14:37:27.460" v="1672" actId="931"/>
          <ac:spMkLst>
            <pc:docMk/>
            <pc:sldMk cId="476686075" sldId="271"/>
            <ac:spMk id="3" creationId="{6699F2CC-C44D-C682-AAE0-105C9BEE47A4}"/>
          </ac:spMkLst>
        </pc:spChg>
        <pc:spChg chg="add">
          <ac:chgData name="あやの 所" userId="0c461577b8e0e97c" providerId="LiveId" clId="{0D515186-BFBB-4619-8D94-67348DF1C041}" dt="2025-01-07T14:37:32.812" v="1675" actId="26606"/>
          <ac:spMkLst>
            <pc:docMk/>
            <pc:sldMk cId="476686075" sldId="271"/>
            <ac:spMk id="12" creationId="{149F9F0F-FB8C-5565-247C-BDCC156B5CAF}"/>
          </ac:spMkLst>
        </pc:spChg>
        <pc:spChg chg="add">
          <ac:chgData name="あやの 所" userId="0c461577b8e0e97c" providerId="LiveId" clId="{0D515186-BFBB-4619-8D94-67348DF1C041}" dt="2025-01-07T14:37:32.812" v="1675" actId="26606"/>
          <ac:spMkLst>
            <pc:docMk/>
            <pc:sldMk cId="476686075" sldId="271"/>
            <ac:spMk id="14" creationId="{ABA4FDDF-F59C-428B-8603-3A86D75931AB}"/>
          </ac:spMkLst>
        </pc:spChg>
        <pc:picChg chg="add mod">
          <ac:chgData name="あやの 所" userId="0c461577b8e0e97c" providerId="LiveId" clId="{0D515186-BFBB-4619-8D94-67348DF1C041}" dt="2025-01-07T14:37:32.812" v="1675" actId="26606"/>
          <ac:picMkLst>
            <pc:docMk/>
            <pc:sldMk cId="476686075" sldId="271"/>
            <ac:picMk id="5" creationId="{3EC1B327-4509-C271-DE48-6CE63E724066}"/>
          </ac:picMkLst>
        </pc:picChg>
        <pc:cxnChg chg="add">
          <ac:chgData name="あやの 所" userId="0c461577b8e0e97c" providerId="LiveId" clId="{0D515186-BFBB-4619-8D94-67348DF1C041}" dt="2025-01-07T14:37:32.812" v="1675" actId="26606"/>
          <ac:cxnSpMkLst>
            <pc:docMk/>
            <pc:sldMk cId="476686075" sldId="271"/>
            <ac:cxnSpMk id="10" creationId="{118E06E4-607B-144B-382B-AD3D06B1EE8C}"/>
          </ac:cxnSpMkLst>
        </pc:cxnChg>
      </pc:sldChg>
      <pc:sldMasterChg chg="add del addSldLayout delSldLayout">
        <pc:chgData name="あやの 所" userId="0c461577b8e0e97c" providerId="LiveId" clId="{0D515186-BFBB-4619-8D94-67348DF1C041}" dt="2025-01-06T04:10:08.472" v="49" actId="26606"/>
        <pc:sldMasterMkLst>
          <pc:docMk/>
          <pc:sldMasterMk cId="674605920" sldId="2147483648"/>
        </pc:sldMasterMkLst>
        <pc:sldLayoutChg chg="add del">
          <pc:chgData name="あやの 所" userId="0c461577b8e0e97c" providerId="LiveId" clId="{0D515186-BFBB-4619-8D94-67348DF1C041}" dt="2025-01-06T04:10:08.472" v="49" actId="26606"/>
          <pc:sldLayoutMkLst>
            <pc:docMk/>
            <pc:sldMasterMk cId="674605920" sldId="2147483648"/>
            <pc:sldLayoutMk cId="3024700078" sldId="2147483649"/>
          </pc:sldLayoutMkLst>
        </pc:sldLayoutChg>
        <pc:sldLayoutChg chg="add del">
          <pc:chgData name="あやの 所" userId="0c461577b8e0e97c" providerId="LiveId" clId="{0D515186-BFBB-4619-8D94-67348DF1C041}" dt="2025-01-06T04:10:08.472" v="49" actId="26606"/>
          <pc:sldLayoutMkLst>
            <pc:docMk/>
            <pc:sldMasterMk cId="674605920" sldId="2147483648"/>
            <pc:sldLayoutMk cId="2096794408" sldId="2147483650"/>
          </pc:sldLayoutMkLst>
        </pc:sldLayoutChg>
        <pc:sldLayoutChg chg="add del">
          <pc:chgData name="あやの 所" userId="0c461577b8e0e97c" providerId="LiveId" clId="{0D515186-BFBB-4619-8D94-67348DF1C041}" dt="2025-01-06T04:10:08.472" v="49" actId="26606"/>
          <pc:sldLayoutMkLst>
            <pc:docMk/>
            <pc:sldMasterMk cId="674605920" sldId="2147483648"/>
            <pc:sldLayoutMk cId="3753065133" sldId="2147483651"/>
          </pc:sldLayoutMkLst>
        </pc:sldLayoutChg>
        <pc:sldLayoutChg chg="add del">
          <pc:chgData name="あやの 所" userId="0c461577b8e0e97c" providerId="LiveId" clId="{0D515186-BFBB-4619-8D94-67348DF1C041}" dt="2025-01-06T04:10:08.472" v="49" actId="26606"/>
          <pc:sldLayoutMkLst>
            <pc:docMk/>
            <pc:sldMasterMk cId="674605920" sldId="2147483648"/>
            <pc:sldLayoutMk cId="1631525357" sldId="2147483652"/>
          </pc:sldLayoutMkLst>
        </pc:sldLayoutChg>
        <pc:sldLayoutChg chg="add del">
          <pc:chgData name="あやの 所" userId="0c461577b8e0e97c" providerId="LiveId" clId="{0D515186-BFBB-4619-8D94-67348DF1C041}" dt="2025-01-06T04:10:08.472" v="49" actId="26606"/>
          <pc:sldLayoutMkLst>
            <pc:docMk/>
            <pc:sldMasterMk cId="674605920" sldId="2147483648"/>
            <pc:sldLayoutMk cId="3422449127" sldId="2147483653"/>
          </pc:sldLayoutMkLst>
        </pc:sldLayoutChg>
        <pc:sldLayoutChg chg="add del">
          <pc:chgData name="あやの 所" userId="0c461577b8e0e97c" providerId="LiveId" clId="{0D515186-BFBB-4619-8D94-67348DF1C041}" dt="2025-01-06T04:10:08.472" v="49" actId="26606"/>
          <pc:sldLayoutMkLst>
            <pc:docMk/>
            <pc:sldMasterMk cId="674605920" sldId="2147483648"/>
            <pc:sldLayoutMk cId="751772134" sldId="2147483654"/>
          </pc:sldLayoutMkLst>
        </pc:sldLayoutChg>
        <pc:sldLayoutChg chg="add del">
          <pc:chgData name="あやの 所" userId="0c461577b8e0e97c" providerId="LiveId" clId="{0D515186-BFBB-4619-8D94-67348DF1C041}" dt="2025-01-06T04:10:08.472" v="49" actId="26606"/>
          <pc:sldLayoutMkLst>
            <pc:docMk/>
            <pc:sldMasterMk cId="674605920" sldId="2147483648"/>
            <pc:sldLayoutMk cId="2655490897" sldId="2147483655"/>
          </pc:sldLayoutMkLst>
        </pc:sldLayoutChg>
        <pc:sldLayoutChg chg="add del">
          <pc:chgData name="あやの 所" userId="0c461577b8e0e97c" providerId="LiveId" clId="{0D515186-BFBB-4619-8D94-67348DF1C041}" dt="2025-01-06T04:10:08.472" v="49" actId="26606"/>
          <pc:sldLayoutMkLst>
            <pc:docMk/>
            <pc:sldMasterMk cId="674605920" sldId="2147483648"/>
            <pc:sldLayoutMk cId="1752362426" sldId="2147483656"/>
          </pc:sldLayoutMkLst>
        </pc:sldLayoutChg>
        <pc:sldLayoutChg chg="add del">
          <pc:chgData name="あやの 所" userId="0c461577b8e0e97c" providerId="LiveId" clId="{0D515186-BFBB-4619-8D94-67348DF1C041}" dt="2025-01-06T04:10:08.472" v="49" actId="26606"/>
          <pc:sldLayoutMkLst>
            <pc:docMk/>
            <pc:sldMasterMk cId="674605920" sldId="2147483648"/>
            <pc:sldLayoutMk cId="3900271151" sldId="2147483657"/>
          </pc:sldLayoutMkLst>
        </pc:sldLayoutChg>
        <pc:sldLayoutChg chg="add del">
          <pc:chgData name="あやの 所" userId="0c461577b8e0e97c" providerId="LiveId" clId="{0D515186-BFBB-4619-8D94-67348DF1C041}" dt="2025-01-06T04:10:08.472" v="49" actId="26606"/>
          <pc:sldLayoutMkLst>
            <pc:docMk/>
            <pc:sldMasterMk cId="674605920" sldId="2147483648"/>
            <pc:sldLayoutMk cId="1712588377" sldId="2147483658"/>
          </pc:sldLayoutMkLst>
        </pc:sldLayoutChg>
        <pc:sldLayoutChg chg="add del">
          <pc:chgData name="あやの 所" userId="0c461577b8e0e97c" providerId="LiveId" clId="{0D515186-BFBB-4619-8D94-67348DF1C041}" dt="2025-01-06T04:10:08.472" v="49" actId="26606"/>
          <pc:sldLayoutMkLst>
            <pc:docMk/>
            <pc:sldMasterMk cId="674605920" sldId="2147483648"/>
            <pc:sldLayoutMk cId="1925377020" sldId="2147483659"/>
          </pc:sldLayoutMkLst>
        </pc:sldLayoutChg>
      </pc:sldMasterChg>
      <pc:sldMasterChg chg="add del addSldLayout delSldLayout">
        <pc:chgData name="あやの 所" userId="0c461577b8e0e97c" providerId="LiveId" clId="{0D515186-BFBB-4619-8D94-67348DF1C041}" dt="2025-01-06T04:10:08.425" v="48" actId="26606"/>
        <pc:sldMasterMkLst>
          <pc:docMk/>
          <pc:sldMasterMk cId="1287001267" sldId="2147483686"/>
        </pc:sldMasterMkLst>
        <pc:sldLayoutChg chg="add del">
          <pc:chgData name="あやの 所" userId="0c461577b8e0e97c" providerId="LiveId" clId="{0D515186-BFBB-4619-8D94-67348DF1C041}" dt="2025-01-06T04:10:08.425" v="48" actId="26606"/>
          <pc:sldLayoutMkLst>
            <pc:docMk/>
            <pc:sldMasterMk cId="1287001267" sldId="2147483686"/>
            <pc:sldLayoutMk cId="251678643" sldId="2147483675"/>
          </pc:sldLayoutMkLst>
        </pc:sldLayoutChg>
        <pc:sldLayoutChg chg="add del">
          <pc:chgData name="あやの 所" userId="0c461577b8e0e97c" providerId="LiveId" clId="{0D515186-BFBB-4619-8D94-67348DF1C041}" dt="2025-01-06T04:10:08.425" v="48" actId="26606"/>
          <pc:sldLayoutMkLst>
            <pc:docMk/>
            <pc:sldMasterMk cId="1287001267" sldId="2147483686"/>
            <pc:sldLayoutMk cId="2927691849" sldId="2147483676"/>
          </pc:sldLayoutMkLst>
        </pc:sldLayoutChg>
        <pc:sldLayoutChg chg="add del">
          <pc:chgData name="あやの 所" userId="0c461577b8e0e97c" providerId="LiveId" clId="{0D515186-BFBB-4619-8D94-67348DF1C041}" dt="2025-01-06T04:10:08.425" v="48" actId="26606"/>
          <pc:sldLayoutMkLst>
            <pc:docMk/>
            <pc:sldMasterMk cId="1287001267" sldId="2147483686"/>
            <pc:sldLayoutMk cId="426060267" sldId="2147483677"/>
          </pc:sldLayoutMkLst>
        </pc:sldLayoutChg>
        <pc:sldLayoutChg chg="add del">
          <pc:chgData name="あやの 所" userId="0c461577b8e0e97c" providerId="LiveId" clId="{0D515186-BFBB-4619-8D94-67348DF1C041}" dt="2025-01-06T04:10:08.425" v="48" actId="26606"/>
          <pc:sldLayoutMkLst>
            <pc:docMk/>
            <pc:sldMasterMk cId="1287001267" sldId="2147483686"/>
            <pc:sldLayoutMk cId="357455017" sldId="2147483678"/>
          </pc:sldLayoutMkLst>
        </pc:sldLayoutChg>
        <pc:sldLayoutChg chg="add del">
          <pc:chgData name="あやの 所" userId="0c461577b8e0e97c" providerId="LiveId" clId="{0D515186-BFBB-4619-8D94-67348DF1C041}" dt="2025-01-06T04:10:08.425" v="48" actId="26606"/>
          <pc:sldLayoutMkLst>
            <pc:docMk/>
            <pc:sldMasterMk cId="1287001267" sldId="2147483686"/>
            <pc:sldLayoutMk cId="865954887" sldId="2147483679"/>
          </pc:sldLayoutMkLst>
        </pc:sldLayoutChg>
        <pc:sldLayoutChg chg="add del">
          <pc:chgData name="あやの 所" userId="0c461577b8e0e97c" providerId="LiveId" clId="{0D515186-BFBB-4619-8D94-67348DF1C041}" dt="2025-01-06T04:10:08.425" v="48" actId="26606"/>
          <pc:sldLayoutMkLst>
            <pc:docMk/>
            <pc:sldMasterMk cId="1287001267" sldId="2147483686"/>
            <pc:sldLayoutMk cId="1025459337" sldId="2147483680"/>
          </pc:sldLayoutMkLst>
        </pc:sldLayoutChg>
        <pc:sldLayoutChg chg="add del">
          <pc:chgData name="あやの 所" userId="0c461577b8e0e97c" providerId="LiveId" clId="{0D515186-BFBB-4619-8D94-67348DF1C041}" dt="2025-01-06T04:10:08.425" v="48" actId="26606"/>
          <pc:sldLayoutMkLst>
            <pc:docMk/>
            <pc:sldMasterMk cId="1287001267" sldId="2147483686"/>
            <pc:sldLayoutMk cId="3528429576" sldId="2147483681"/>
          </pc:sldLayoutMkLst>
        </pc:sldLayoutChg>
        <pc:sldLayoutChg chg="add del">
          <pc:chgData name="あやの 所" userId="0c461577b8e0e97c" providerId="LiveId" clId="{0D515186-BFBB-4619-8D94-67348DF1C041}" dt="2025-01-06T04:10:08.425" v="48" actId="26606"/>
          <pc:sldLayoutMkLst>
            <pc:docMk/>
            <pc:sldMasterMk cId="1287001267" sldId="2147483686"/>
            <pc:sldLayoutMk cId="2784560060" sldId="2147483682"/>
          </pc:sldLayoutMkLst>
        </pc:sldLayoutChg>
        <pc:sldLayoutChg chg="add del">
          <pc:chgData name="あやの 所" userId="0c461577b8e0e97c" providerId="LiveId" clId="{0D515186-BFBB-4619-8D94-67348DF1C041}" dt="2025-01-06T04:10:08.425" v="48" actId="26606"/>
          <pc:sldLayoutMkLst>
            <pc:docMk/>
            <pc:sldMasterMk cId="1287001267" sldId="2147483686"/>
            <pc:sldLayoutMk cId="2063062618" sldId="2147483683"/>
          </pc:sldLayoutMkLst>
        </pc:sldLayoutChg>
        <pc:sldLayoutChg chg="add del">
          <pc:chgData name="あやの 所" userId="0c461577b8e0e97c" providerId="LiveId" clId="{0D515186-BFBB-4619-8D94-67348DF1C041}" dt="2025-01-06T04:10:08.425" v="48" actId="26606"/>
          <pc:sldLayoutMkLst>
            <pc:docMk/>
            <pc:sldMasterMk cId="1287001267" sldId="2147483686"/>
            <pc:sldLayoutMk cId="3334721678" sldId="2147483684"/>
          </pc:sldLayoutMkLst>
        </pc:sldLayoutChg>
        <pc:sldLayoutChg chg="add del">
          <pc:chgData name="あやの 所" userId="0c461577b8e0e97c" providerId="LiveId" clId="{0D515186-BFBB-4619-8D94-67348DF1C041}" dt="2025-01-06T04:10:08.425" v="48" actId="26606"/>
          <pc:sldLayoutMkLst>
            <pc:docMk/>
            <pc:sldMasterMk cId="1287001267" sldId="2147483686"/>
            <pc:sldLayoutMk cId="3107838482" sldId="2147483685"/>
          </pc:sldLayoutMkLst>
        </pc:sldLayoutChg>
      </pc:sldMasterChg>
      <pc:sldMasterChg chg="add del addSldLayout delSldLayout">
        <pc:chgData name="あやの 所" userId="0c461577b8e0e97c" providerId="LiveId" clId="{0D515186-BFBB-4619-8D94-67348DF1C041}" dt="2025-01-06T04:09:58.971" v="44" actId="26606"/>
        <pc:sldMasterMkLst>
          <pc:docMk/>
          <pc:sldMasterMk cId="3968168531" sldId="2147483738"/>
        </pc:sldMasterMkLst>
        <pc:sldLayoutChg chg="add del">
          <pc:chgData name="あやの 所" userId="0c461577b8e0e97c" providerId="LiveId" clId="{0D515186-BFBB-4619-8D94-67348DF1C041}" dt="2025-01-06T04:09:58.971" v="44" actId="26606"/>
          <pc:sldLayoutMkLst>
            <pc:docMk/>
            <pc:sldMasterMk cId="3968168531" sldId="2147483738"/>
            <pc:sldLayoutMk cId="1865035421" sldId="2147483727"/>
          </pc:sldLayoutMkLst>
        </pc:sldLayoutChg>
        <pc:sldLayoutChg chg="add del">
          <pc:chgData name="あやの 所" userId="0c461577b8e0e97c" providerId="LiveId" clId="{0D515186-BFBB-4619-8D94-67348DF1C041}" dt="2025-01-06T04:09:58.971" v="44" actId="26606"/>
          <pc:sldLayoutMkLst>
            <pc:docMk/>
            <pc:sldMasterMk cId="3968168531" sldId="2147483738"/>
            <pc:sldLayoutMk cId="3616354507" sldId="2147483728"/>
          </pc:sldLayoutMkLst>
        </pc:sldLayoutChg>
        <pc:sldLayoutChg chg="add del">
          <pc:chgData name="あやの 所" userId="0c461577b8e0e97c" providerId="LiveId" clId="{0D515186-BFBB-4619-8D94-67348DF1C041}" dt="2025-01-06T04:09:58.971" v="44" actId="26606"/>
          <pc:sldLayoutMkLst>
            <pc:docMk/>
            <pc:sldMasterMk cId="3968168531" sldId="2147483738"/>
            <pc:sldLayoutMk cId="3500084568" sldId="2147483729"/>
          </pc:sldLayoutMkLst>
        </pc:sldLayoutChg>
        <pc:sldLayoutChg chg="add del">
          <pc:chgData name="あやの 所" userId="0c461577b8e0e97c" providerId="LiveId" clId="{0D515186-BFBB-4619-8D94-67348DF1C041}" dt="2025-01-06T04:09:58.971" v="44" actId="26606"/>
          <pc:sldLayoutMkLst>
            <pc:docMk/>
            <pc:sldMasterMk cId="3968168531" sldId="2147483738"/>
            <pc:sldLayoutMk cId="3411488361" sldId="2147483730"/>
          </pc:sldLayoutMkLst>
        </pc:sldLayoutChg>
        <pc:sldLayoutChg chg="add del">
          <pc:chgData name="あやの 所" userId="0c461577b8e0e97c" providerId="LiveId" clId="{0D515186-BFBB-4619-8D94-67348DF1C041}" dt="2025-01-06T04:09:58.971" v="44" actId="26606"/>
          <pc:sldLayoutMkLst>
            <pc:docMk/>
            <pc:sldMasterMk cId="3968168531" sldId="2147483738"/>
            <pc:sldLayoutMk cId="3109753991" sldId="2147483731"/>
          </pc:sldLayoutMkLst>
        </pc:sldLayoutChg>
        <pc:sldLayoutChg chg="add del">
          <pc:chgData name="あやの 所" userId="0c461577b8e0e97c" providerId="LiveId" clId="{0D515186-BFBB-4619-8D94-67348DF1C041}" dt="2025-01-06T04:09:58.971" v="44" actId="26606"/>
          <pc:sldLayoutMkLst>
            <pc:docMk/>
            <pc:sldMasterMk cId="3968168531" sldId="2147483738"/>
            <pc:sldLayoutMk cId="1933977903" sldId="2147483732"/>
          </pc:sldLayoutMkLst>
        </pc:sldLayoutChg>
        <pc:sldLayoutChg chg="add del">
          <pc:chgData name="あやの 所" userId="0c461577b8e0e97c" providerId="LiveId" clId="{0D515186-BFBB-4619-8D94-67348DF1C041}" dt="2025-01-06T04:09:58.971" v="44" actId="26606"/>
          <pc:sldLayoutMkLst>
            <pc:docMk/>
            <pc:sldMasterMk cId="3968168531" sldId="2147483738"/>
            <pc:sldLayoutMk cId="1279633067" sldId="2147483733"/>
          </pc:sldLayoutMkLst>
        </pc:sldLayoutChg>
        <pc:sldLayoutChg chg="add del">
          <pc:chgData name="あやの 所" userId="0c461577b8e0e97c" providerId="LiveId" clId="{0D515186-BFBB-4619-8D94-67348DF1C041}" dt="2025-01-06T04:09:58.971" v="44" actId="26606"/>
          <pc:sldLayoutMkLst>
            <pc:docMk/>
            <pc:sldMasterMk cId="3968168531" sldId="2147483738"/>
            <pc:sldLayoutMk cId="707350794" sldId="2147483734"/>
          </pc:sldLayoutMkLst>
        </pc:sldLayoutChg>
        <pc:sldLayoutChg chg="add del">
          <pc:chgData name="あやの 所" userId="0c461577b8e0e97c" providerId="LiveId" clId="{0D515186-BFBB-4619-8D94-67348DF1C041}" dt="2025-01-06T04:09:58.971" v="44" actId="26606"/>
          <pc:sldLayoutMkLst>
            <pc:docMk/>
            <pc:sldMasterMk cId="3968168531" sldId="2147483738"/>
            <pc:sldLayoutMk cId="3548981079" sldId="2147483735"/>
          </pc:sldLayoutMkLst>
        </pc:sldLayoutChg>
        <pc:sldLayoutChg chg="add del">
          <pc:chgData name="あやの 所" userId="0c461577b8e0e97c" providerId="LiveId" clId="{0D515186-BFBB-4619-8D94-67348DF1C041}" dt="2025-01-06T04:09:58.971" v="44" actId="26606"/>
          <pc:sldLayoutMkLst>
            <pc:docMk/>
            <pc:sldMasterMk cId="3968168531" sldId="2147483738"/>
            <pc:sldLayoutMk cId="512603184" sldId="2147483736"/>
          </pc:sldLayoutMkLst>
        </pc:sldLayoutChg>
        <pc:sldLayoutChg chg="add del">
          <pc:chgData name="あやの 所" userId="0c461577b8e0e97c" providerId="LiveId" clId="{0D515186-BFBB-4619-8D94-67348DF1C041}" dt="2025-01-06T04:09:58.971" v="44" actId="26606"/>
          <pc:sldLayoutMkLst>
            <pc:docMk/>
            <pc:sldMasterMk cId="3968168531" sldId="2147483738"/>
            <pc:sldLayoutMk cId="281438192" sldId="2147483737"/>
          </pc:sldLayoutMkLst>
        </pc:sldLayoutChg>
      </pc:sldMasterChg>
      <pc:sldMasterChg chg="add addSldLayout">
        <pc:chgData name="あやの 所" userId="0c461577b8e0e97c" providerId="LiveId" clId="{0D515186-BFBB-4619-8D94-67348DF1C041}" dt="2025-01-06T04:10:08.472" v="49" actId="26606"/>
        <pc:sldMasterMkLst>
          <pc:docMk/>
          <pc:sldMasterMk cId="3067424928" sldId="2147483751"/>
        </pc:sldMasterMkLst>
        <pc:sldLayoutChg chg="add">
          <pc:chgData name="あやの 所" userId="0c461577b8e0e97c" providerId="LiveId" clId="{0D515186-BFBB-4619-8D94-67348DF1C041}" dt="2025-01-06T04:10:08.472" v="49" actId="26606"/>
          <pc:sldLayoutMkLst>
            <pc:docMk/>
            <pc:sldMasterMk cId="3067424928" sldId="2147483751"/>
            <pc:sldLayoutMk cId="662266191" sldId="2147483740"/>
          </pc:sldLayoutMkLst>
        </pc:sldLayoutChg>
        <pc:sldLayoutChg chg="add">
          <pc:chgData name="あやの 所" userId="0c461577b8e0e97c" providerId="LiveId" clId="{0D515186-BFBB-4619-8D94-67348DF1C041}" dt="2025-01-06T04:10:08.472" v="49" actId="26606"/>
          <pc:sldLayoutMkLst>
            <pc:docMk/>
            <pc:sldMasterMk cId="3067424928" sldId="2147483751"/>
            <pc:sldLayoutMk cId="1428046740" sldId="2147483741"/>
          </pc:sldLayoutMkLst>
        </pc:sldLayoutChg>
        <pc:sldLayoutChg chg="add">
          <pc:chgData name="あやの 所" userId="0c461577b8e0e97c" providerId="LiveId" clId="{0D515186-BFBB-4619-8D94-67348DF1C041}" dt="2025-01-06T04:10:08.472" v="49" actId="26606"/>
          <pc:sldLayoutMkLst>
            <pc:docMk/>
            <pc:sldMasterMk cId="3067424928" sldId="2147483751"/>
            <pc:sldLayoutMk cId="1269855094" sldId="2147483742"/>
          </pc:sldLayoutMkLst>
        </pc:sldLayoutChg>
        <pc:sldLayoutChg chg="add">
          <pc:chgData name="あやの 所" userId="0c461577b8e0e97c" providerId="LiveId" clId="{0D515186-BFBB-4619-8D94-67348DF1C041}" dt="2025-01-06T04:10:08.472" v="49" actId="26606"/>
          <pc:sldLayoutMkLst>
            <pc:docMk/>
            <pc:sldMasterMk cId="3067424928" sldId="2147483751"/>
            <pc:sldLayoutMk cId="1245388691" sldId="2147483743"/>
          </pc:sldLayoutMkLst>
        </pc:sldLayoutChg>
        <pc:sldLayoutChg chg="add">
          <pc:chgData name="あやの 所" userId="0c461577b8e0e97c" providerId="LiveId" clId="{0D515186-BFBB-4619-8D94-67348DF1C041}" dt="2025-01-06T04:10:08.472" v="49" actId="26606"/>
          <pc:sldLayoutMkLst>
            <pc:docMk/>
            <pc:sldMasterMk cId="3067424928" sldId="2147483751"/>
            <pc:sldLayoutMk cId="1068140348" sldId="2147483744"/>
          </pc:sldLayoutMkLst>
        </pc:sldLayoutChg>
        <pc:sldLayoutChg chg="add">
          <pc:chgData name="あやの 所" userId="0c461577b8e0e97c" providerId="LiveId" clId="{0D515186-BFBB-4619-8D94-67348DF1C041}" dt="2025-01-06T04:10:08.472" v="49" actId="26606"/>
          <pc:sldLayoutMkLst>
            <pc:docMk/>
            <pc:sldMasterMk cId="3067424928" sldId="2147483751"/>
            <pc:sldLayoutMk cId="3842349754" sldId="2147483745"/>
          </pc:sldLayoutMkLst>
        </pc:sldLayoutChg>
        <pc:sldLayoutChg chg="add">
          <pc:chgData name="あやの 所" userId="0c461577b8e0e97c" providerId="LiveId" clId="{0D515186-BFBB-4619-8D94-67348DF1C041}" dt="2025-01-06T04:10:08.472" v="49" actId="26606"/>
          <pc:sldLayoutMkLst>
            <pc:docMk/>
            <pc:sldMasterMk cId="3067424928" sldId="2147483751"/>
            <pc:sldLayoutMk cId="4008294074" sldId="2147483746"/>
          </pc:sldLayoutMkLst>
        </pc:sldLayoutChg>
        <pc:sldLayoutChg chg="add">
          <pc:chgData name="あやの 所" userId="0c461577b8e0e97c" providerId="LiveId" clId="{0D515186-BFBB-4619-8D94-67348DF1C041}" dt="2025-01-06T04:10:08.472" v="49" actId="26606"/>
          <pc:sldLayoutMkLst>
            <pc:docMk/>
            <pc:sldMasterMk cId="3067424928" sldId="2147483751"/>
            <pc:sldLayoutMk cId="1442005193" sldId="2147483747"/>
          </pc:sldLayoutMkLst>
        </pc:sldLayoutChg>
        <pc:sldLayoutChg chg="add">
          <pc:chgData name="あやの 所" userId="0c461577b8e0e97c" providerId="LiveId" clId="{0D515186-BFBB-4619-8D94-67348DF1C041}" dt="2025-01-06T04:10:08.472" v="49" actId="26606"/>
          <pc:sldLayoutMkLst>
            <pc:docMk/>
            <pc:sldMasterMk cId="3067424928" sldId="2147483751"/>
            <pc:sldLayoutMk cId="2401355546" sldId="2147483748"/>
          </pc:sldLayoutMkLst>
        </pc:sldLayoutChg>
        <pc:sldLayoutChg chg="add">
          <pc:chgData name="あやの 所" userId="0c461577b8e0e97c" providerId="LiveId" clId="{0D515186-BFBB-4619-8D94-67348DF1C041}" dt="2025-01-06T04:10:08.472" v="49" actId="26606"/>
          <pc:sldLayoutMkLst>
            <pc:docMk/>
            <pc:sldMasterMk cId="3067424928" sldId="2147483751"/>
            <pc:sldLayoutMk cId="3549778540" sldId="2147483749"/>
          </pc:sldLayoutMkLst>
        </pc:sldLayoutChg>
        <pc:sldLayoutChg chg="add">
          <pc:chgData name="あやの 所" userId="0c461577b8e0e97c" providerId="LiveId" clId="{0D515186-BFBB-4619-8D94-67348DF1C041}" dt="2025-01-06T04:10:08.472" v="49" actId="26606"/>
          <pc:sldLayoutMkLst>
            <pc:docMk/>
            <pc:sldMasterMk cId="3067424928" sldId="2147483751"/>
            <pc:sldLayoutMk cId="1414799290" sldId="2147483750"/>
          </pc:sldLayoutMkLst>
        </pc:sldLayoutChg>
      </pc:sldMasterChg>
      <pc:sldMasterChg chg="add del addSldLayout delSldLayout">
        <pc:chgData name="あやの 所" userId="0c461577b8e0e97c" providerId="LiveId" clId="{0D515186-BFBB-4619-8D94-67348DF1C041}" dt="2025-01-06T04:10:04.562" v="46" actId="26606"/>
        <pc:sldMasterMkLst>
          <pc:docMk/>
          <pc:sldMasterMk cId="2505525989" sldId="2147483757"/>
        </pc:sldMasterMkLst>
        <pc:sldLayoutChg chg="add del">
          <pc:chgData name="あやの 所" userId="0c461577b8e0e97c" providerId="LiveId" clId="{0D515186-BFBB-4619-8D94-67348DF1C041}" dt="2025-01-06T04:10:04.562" v="46" actId="26606"/>
          <pc:sldLayoutMkLst>
            <pc:docMk/>
            <pc:sldMasterMk cId="2505525989" sldId="2147483757"/>
            <pc:sldLayoutMk cId="412351460" sldId="2147483740"/>
          </pc:sldLayoutMkLst>
        </pc:sldLayoutChg>
        <pc:sldLayoutChg chg="add del">
          <pc:chgData name="あやの 所" userId="0c461577b8e0e97c" providerId="LiveId" clId="{0D515186-BFBB-4619-8D94-67348DF1C041}" dt="2025-01-06T04:10:04.562" v="46" actId="26606"/>
          <pc:sldLayoutMkLst>
            <pc:docMk/>
            <pc:sldMasterMk cId="2505525989" sldId="2147483757"/>
            <pc:sldLayoutMk cId="2417812924" sldId="2147483741"/>
          </pc:sldLayoutMkLst>
        </pc:sldLayoutChg>
        <pc:sldLayoutChg chg="add del">
          <pc:chgData name="あやの 所" userId="0c461577b8e0e97c" providerId="LiveId" clId="{0D515186-BFBB-4619-8D94-67348DF1C041}" dt="2025-01-06T04:10:04.562" v="46" actId="26606"/>
          <pc:sldLayoutMkLst>
            <pc:docMk/>
            <pc:sldMasterMk cId="2505525989" sldId="2147483757"/>
            <pc:sldLayoutMk cId="4223176967" sldId="2147483742"/>
          </pc:sldLayoutMkLst>
        </pc:sldLayoutChg>
        <pc:sldLayoutChg chg="add del">
          <pc:chgData name="あやの 所" userId="0c461577b8e0e97c" providerId="LiveId" clId="{0D515186-BFBB-4619-8D94-67348DF1C041}" dt="2025-01-06T04:10:04.562" v="46" actId="26606"/>
          <pc:sldLayoutMkLst>
            <pc:docMk/>
            <pc:sldMasterMk cId="2505525989" sldId="2147483757"/>
            <pc:sldLayoutMk cId="3949831296" sldId="2147483743"/>
          </pc:sldLayoutMkLst>
        </pc:sldLayoutChg>
        <pc:sldLayoutChg chg="add del">
          <pc:chgData name="あやの 所" userId="0c461577b8e0e97c" providerId="LiveId" clId="{0D515186-BFBB-4619-8D94-67348DF1C041}" dt="2025-01-06T04:10:04.562" v="46" actId="26606"/>
          <pc:sldLayoutMkLst>
            <pc:docMk/>
            <pc:sldMasterMk cId="2505525989" sldId="2147483757"/>
            <pc:sldLayoutMk cId="2043423865" sldId="2147483744"/>
          </pc:sldLayoutMkLst>
        </pc:sldLayoutChg>
        <pc:sldLayoutChg chg="add del">
          <pc:chgData name="あやの 所" userId="0c461577b8e0e97c" providerId="LiveId" clId="{0D515186-BFBB-4619-8D94-67348DF1C041}" dt="2025-01-06T04:10:04.562" v="46" actId="26606"/>
          <pc:sldLayoutMkLst>
            <pc:docMk/>
            <pc:sldMasterMk cId="2505525989" sldId="2147483757"/>
            <pc:sldLayoutMk cId="2249195731" sldId="2147483745"/>
          </pc:sldLayoutMkLst>
        </pc:sldLayoutChg>
        <pc:sldLayoutChg chg="add del">
          <pc:chgData name="あやの 所" userId="0c461577b8e0e97c" providerId="LiveId" clId="{0D515186-BFBB-4619-8D94-67348DF1C041}" dt="2025-01-06T04:10:04.562" v="46" actId="26606"/>
          <pc:sldLayoutMkLst>
            <pc:docMk/>
            <pc:sldMasterMk cId="2505525989" sldId="2147483757"/>
            <pc:sldLayoutMk cId="2264525489" sldId="2147483746"/>
          </pc:sldLayoutMkLst>
        </pc:sldLayoutChg>
        <pc:sldLayoutChg chg="add del">
          <pc:chgData name="あやの 所" userId="0c461577b8e0e97c" providerId="LiveId" clId="{0D515186-BFBB-4619-8D94-67348DF1C041}" dt="2025-01-06T04:10:04.562" v="46" actId="26606"/>
          <pc:sldLayoutMkLst>
            <pc:docMk/>
            <pc:sldMasterMk cId="2505525989" sldId="2147483757"/>
            <pc:sldLayoutMk cId="1489871413" sldId="2147483747"/>
          </pc:sldLayoutMkLst>
        </pc:sldLayoutChg>
        <pc:sldLayoutChg chg="add del">
          <pc:chgData name="あやの 所" userId="0c461577b8e0e97c" providerId="LiveId" clId="{0D515186-BFBB-4619-8D94-67348DF1C041}" dt="2025-01-06T04:10:04.562" v="46" actId="26606"/>
          <pc:sldLayoutMkLst>
            <pc:docMk/>
            <pc:sldMasterMk cId="2505525989" sldId="2147483757"/>
            <pc:sldLayoutMk cId="811696712" sldId="2147483748"/>
          </pc:sldLayoutMkLst>
        </pc:sldLayoutChg>
        <pc:sldLayoutChg chg="add del">
          <pc:chgData name="あやの 所" userId="0c461577b8e0e97c" providerId="LiveId" clId="{0D515186-BFBB-4619-8D94-67348DF1C041}" dt="2025-01-06T04:10:04.562" v="46" actId="26606"/>
          <pc:sldLayoutMkLst>
            <pc:docMk/>
            <pc:sldMasterMk cId="2505525989" sldId="2147483757"/>
            <pc:sldLayoutMk cId="3213457992" sldId="2147483749"/>
          </pc:sldLayoutMkLst>
        </pc:sldLayoutChg>
        <pc:sldLayoutChg chg="add del">
          <pc:chgData name="あやの 所" userId="0c461577b8e0e97c" providerId="LiveId" clId="{0D515186-BFBB-4619-8D94-67348DF1C041}" dt="2025-01-06T04:10:04.562" v="46" actId="26606"/>
          <pc:sldLayoutMkLst>
            <pc:docMk/>
            <pc:sldMasterMk cId="2505525989" sldId="2147483757"/>
            <pc:sldLayoutMk cId="3332492465" sldId="2147483750"/>
          </pc:sldLayoutMkLst>
        </pc:sldLayoutChg>
        <pc:sldLayoutChg chg="add del">
          <pc:chgData name="あやの 所" userId="0c461577b8e0e97c" providerId="LiveId" clId="{0D515186-BFBB-4619-8D94-67348DF1C041}" dt="2025-01-06T04:10:04.562" v="46" actId="26606"/>
          <pc:sldLayoutMkLst>
            <pc:docMk/>
            <pc:sldMasterMk cId="2505525989" sldId="2147483757"/>
            <pc:sldLayoutMk cId="733193492" sldId="2147483751"/>
          </pc:sldLayoutMkLst>
        </pc:sldLayoutChg>
        <pc:sldLayoutChg chg="add del">
          <pc:chgData name="あやの 所" userId="0c461577b8e0e97c" providerId="LiveId" clId="{0D515186-BFBB-4619-8D94-67348DF1C041}" dt="2025-01-06T04:10:04.562" v="46" actId="26606"/>
          <pc:sldLayoutMkLst>
            <pc:docMk/>
            <pc:sldMasterMk cId="2505525989" sldId="2147483757"/>
            <pc:sldLayoutMk cId="3805402474" sldId="2147483752"/>
          </pc:sldLayoutMkLst>
        </pc:sldLayoutChg>
        <pc:sldLayoutChg chg="add del">
          <pc:chgData name="あやの 所" userId="0c461577b8e0e97c" providerId="LiveId" clId="{0D515186-BFBB-4619-8D94-67348DF1C041}" dt="2025-01-06T04:10:04.562" v="46" actId="26606"/>
          <pc:sldLayoutMkLst>
            <pc:docMk/>
            <pc:sldMasterMk cId="2505525989" sldId="2147483757"/>
            <pc:sldLayoutMk cId="4024281292" sldId="2147483753"/>
          </pc:sldLayoutMkLst>
        </pc:sldLayoutChg>
        <pc:sldLayoutChg chg="add del">
          <pc:chgData name="あやの 所" userId="0c461577b8e0e97c" providerId="LiveId" clId="{0D515186-BFBB-4619-8D94-67348DF1C041}" dt="2025-01-06T04:10:04.562" v="46" actId="26606"/>
          <pc:sldLayoutMkLst>
            <pc:docMk/>
            <pc:sldMasterMk cId="2505525989" sldId="2147483757"/>
            <pc:sldLayoutMk cId="2728251318" sldId="2147483754"/>
          </pc:sldLayoutMkLst>
        </pc:sldLayoutChg>
        <pc:sldLayoutChg chg="add del">
          <pc:chgData name="あやの 所" userId="0c461577b8e0e97c" providerId="LiveId" clId="{0D515186-BFBB-4619-8D94-67348DF1C041}" dt="2025-01-06T04:10:04.562" v="46" actId="26606"/>
          <pc:sldLayoutMkLst>
            <pc:docMk/>
            <pc:sldMasterMk cId="2505525989" sldId="2147483757"/>
            <pc:sldLayoutMk cId="2456002086" sldId="2147483755"/>
          </pc:sldLayoutMkLst>
        </pc:sldLayoutChg>
        <pc:sldLayoutChg chg="add del">
          <pc:chgData name="あやの 所" userId="0c461577b8e0e97c" providerId="LiveId" clId="{0D515186-BFBB-4619-8D94-67348DF1C041}" dt="2025-01-06T04:10:04.562" v="46" actId="26606"/>
          <pc:sldLayoutMkLst>
            <pc:docMk/>
            <pc:sldMasterMk cId="2505525989" sldId="2147483757"/>
            <pc:sldLayoutMk cId="1471869528" sldId="2147483756"/>
          </pc:sldLayoutMkLst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18:11.896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20:03.042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0,'5'0,"8"0,6 0,7 0,2 0,4 0,6 0,2 0,0 0,-1 0,-3 0,-1 0,-2 0,5 0,1 0,-6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20:05.779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1,'5'0,"8"0,7 0,5 0,4 0,2 0,7 0,3 0,-1 0,-2 0,-2 0,-1 0,-2 0,0 0,-1 0,5 0,-10 0,-8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20:09.513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20:10.959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0,'6'0,"7"0,6 0,6 0,4 0,3 0,0 0,7 0,1 0,0 0,-2 0,-7 6,-4 1,-6 5,-1 1,-5-3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20:15.524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1,'493'0,"-479"0,-1 0,0 1,16 4,-5 2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20:22.714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20:29.766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20:38.886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0,'2'1,"0"0,0 0,0-1,0 2,0-1,0 0,-1 0,1 1,0-1,-1 1,1-1,-1 1,0-1,1 1,0 2,18 16,-9-15,-1-1,1 0,0-1,0-1,0 0,1 0,-1-1,0 0,19-2,-10 1,37 5,4 5,121 6,-149-16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20:41.894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1,'5'0,"7"0,8 0,5 0,4 0,2 0,1 0,7 0,1 0,0 0,-2 0,-2 0,-1 0,-2 0,-6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20:45.525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1,'6'0,"6"0,8 0,5 0,4 0,2 0,7 0,2 0,1 0,-3 0,-1 0,-3 0,-1 0,5 0,-4 5,-9 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6T07:18:18.196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0,'1208'96'0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20:48.610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0,'5'0,"8"0,6 0,6 0,4 0,2 0,7 0,3 0,-1 0,-2 0,-2 0,-6 6,-10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20:54.180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1,'5'0,"8"0,6 0,6 0,4 0,3 0,0 0,1 0,6 0,1 0,-1 0,-1 0,-2 0,-7 5,-9 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20:55.484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6T07:20:57.992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 0,'412'0'0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21:01.023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35,'5'0,"2"-6,5-1,7 0,4 1,4 2,4 2,6 0,-3 2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21:02.958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1,'5'0,"8"0,7 0,5 0,4 0,2 0,2 0,0 0,-6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21:05.393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0,'5'0,"8"0,6 0,6 0,4 0,2 0,2 0,0 0,0 0,0 0,-6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21:36.930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1,'0'5,"5"2,8 0,6-1,6-2,4-2,2 0,7-2,3 0,-7 5,-3 2,-7-1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21:40.615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0,'5'0,"8"0,6 0,6 0,4 0,3 0,0 0,1 0,1 0,-2 0,-5 6,-7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6T07:18:31.460"/>
    </inkml:context>
    <inkml:brush xml:id="br0">
      <inkml:brushProperty name="width" value="0.05" units="cm"/>
      <inkml:brushProperty name="height" value="0.05" units="cm"/>
      <inkml:brushProperty name="color" value="#FF0066"/>
    </inkml:brush>
  </inkml:definitions>
  <inkml:trace contextRef="#ctx0" brushRef="#br0">0 1812 24575,'29'-16'0,"-1"-2"0,46-37 0,-23 16 0,-27 21 0,40-28 0,89-83 0,-102 81 0,2 2 0,1 3 0,3 1 0,1 4 0,101-50 0,-81 51 0,2 4 0,2 3 0,0 4 0,2 4 0,101-14 0,-7 8 0,231-23 0,-376 48 0,1-2 0,51-13 0,-60 11 0,0 2 0,0 0 0,1 2 0,0 0 0,43 2 0,-55 2 0,1 1 0,0 1 0,-1 0 0,0 0 0,0 2 0,14 5 0,-23-7 0,0-1 0,0 1 0,0 0 0,-1 0 0,1 1 0,-1-1 0,0 1 0,0 0 0,-1 0 0,1 0 0,-1 1 0,0-1 0,0 1 0,0 0 0,0-1 0,-1 1 0,0 1 0,0-1 0,1 6 0,0 1 0,-1 0 0,0 1 0,-1-1 0,-1 1 0,0-1 0,0 1 0,-1-1 0,-1 1 0,-5 19 0,2-15 0,0-1 0,-2-1 0,0 1 0,0-1 0,-2 0 0,-16 22 0,21-33 0,0 0 0,0 0 0,-1 0 0,1 0 0,-1 0 0,0-1 0,0 0 0,-1 0 0,1 0 0,0-1 0,-1 0 0,0 0 0,1 0 0,-1-1 0,0 0 0,0 0 0,-10 0 0,3 0 0,1-1 0,-1-1 0,0 0 0,1 0 0,-1-1 0,1-1 0,-17-6 0,25 8 0,0-1 0,0 0 0,0 0 0,0 0 0,1-1 0,-1 1 0,1-1 0,0 0 0,-1 0 0,1 0 0,1 0 0,-1-1 0,0 1 0,1-1 0,0 0 0,-1 0 0,1 1 0,1-1 0,-1 0 0,1-1 0,-1 1 0,1 0 0,1 0 0,-1-1 0,0 1 0,1 0 0,0-1 0,0 1 0,1-8 0,0 1 0,1 0 0,0 0 0,1 1 0,0-1 0,1 0 0,0 1 0,0 0 0,1 0 0,0 0 0,10-13 0,156-174 0,-142 168 0,1 2 0,59-40 0,78-36 0,-85 55 0,-9 5 0,2 3 0,2 3 0,1 4 0,2 3 0,93-21 0,182-59 0,26-7 0,78 28 0,-330 72 0,208-1 0,-214 20-1365,-91-2-5461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19:20.131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1,'5'0,"8"0,6 0,6 0,4 0,3 0,5 0,4 0,-1 0,-2 0,-1 0,-8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19:22.035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1,'5'0,"8"0,6 0,6 0,4 0,3 0,5 0,4 0,-1 0,-2 0,-1 0,-3 0,-6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19:25.324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1,'5'0,"7"0,8 0,5 0,4 0,2 0,2 0,0 0,0 0,0 0,0 0,-1 0,0 0,0 0,-6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19:27.262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1,'480'0,"-470"-1,0 2,-1 0,19 3,-8 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19:34.860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1,'6'0,"7"0,6 0,6 0,4 0,3 0,0 0,2 0,-1 0,0 0,-1 0,0 0,0 0,0 0,-6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1-06T07:19:39.065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126 35,'62'2,"-33"-1,0 0,0-2,47-8,-75 9,1 0,-1 0,0 0,0 0,1-1,-1 1,0 0,0-1,1 1,-1-1,0 0,0 1,0-1,0 0,0 0,0 1,0-1,0 0,1-2,-2 2,-1 0,1 0,-1 1,0-1,1 0,-1 1,0-1,1 0,-1 1,0-1,0 1,0-1,0 1,0-1,1 1,-1 0,0-1,0 1,0 0,0 0,0 0,0 0,0 0,0 0,-2 0,-57-5,-110 5,76 2,67-2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69E3C-53DD-4955-B8D2-2EFD3C9655F7}" type="datetimeFigureOut">
              <a:rPr kumimoji="1" lang="ja-JP" altLang="en-US" smtClean="0"/>
              <a:t>2025/1/8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5FEFE-1F90-4525-89C9-AF224476D2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0972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5FEFE-1F90-4525-89C9-AF224476D2A2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4813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5FEFE-1F90-4525-89C9-AF224476D2A2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4390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5FEFE-1F90-4525-89C9-AF224476D2A2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3925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294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388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2349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005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355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1/8/2025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778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1/8/2025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799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1/8/2025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40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1/8/2025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266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1/8/2025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046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1/8/2025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55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lIns="109728" tIns="109728" rIns="109728" bIns="91440"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1050" b="0" cap="none" spc="1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050" b="0" cap="none" spc="1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050" b="0" cap="none" spc="1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424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hf sldNum="0" hdr="0" ftr="0" dt="0"/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b="1" kern="1200" spc="13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 spc="1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 spc="1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 spc="1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 spc="1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 spc="1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6.xml"/><Relationship Id="rId18" Type="http://schemas.openxmlformats.org/officeDocument/2006/relationships/customXml" Target="../ink/ink9.xml"/><Relationship Id="rId26" Type="http://schemas.openxmlformats.org/officeDocument/2006/relationships/customXml" Target="../ink/ink13.xml"/><Relationship Id="rId39" Type="http://schemas.openxmlformats.org/officeDocument/2006/relationships/customXml" Target="../ink/ink20.xml"/><Relationship Id="rId21" Type="http://schemas.openxmlformats.org/officeDocument/2006/relationships/image" Target="../media/image22.png"/><Relationship Id="rId34" Type="http://schemas.openxmlformats.org/officeDocument/2006/relationships/image" Target="../media/image28.png"/><Relationship Id="rId42" Type="http://schemas.openxmlformats.org/officeDocument/2006/relationships/image" Target="../media/image32.png"/><Relationship Id="rId47" Type="http://schemas.openxmlformats.org/officeDocument/2006/relationships/image" Target="../media/image34.png"/><Relationship Id="rId50" Type="http://schemas.openxmlformats.org/officeDocument/2006/relationships/customXml" Target="../ink/ink26.xml"/><Relationship Id="rId55" Type="http://schemas.openxmlformats.org/officeDocument/2006/relationships/image" Target="../media/image38.png"/><Relationship Id="rId7" Type="http://schemas.openxmlformats.org/officeDocument/2006/relationships/customXml" Target="../ink/ink3.xml"/><Relationship Id="rId2" Type="http://schemas.openxmlformats.org/officeDocument/2006/relationships/image" Target="../media/image17.tmp"/><Relationship Id="rId16" Type="http://schemas.openxmlformats.org/officeDocument/2006/relationships/image" Target="../media/image20.png"/><Relationship Id="rId29" Type="http://schemas.openxmlformats.org/officeDocument/2006/relationships/image" Target="../media/image26.png"/><Relationship Id="rId11" Type="http://schemas.openxmlformats.org/officeDocument/2006/relationships/customXml" Target="../ink/ink5.xml"/><Relationship Id="rId24" Type="http://schemas.openxmlformats.org/officeDocument/2006/relationships/customXml" Target="../ink/ink12.xml"/><Relationship Id="rId32" Type="http://schemas.openxmlformats.org/officeDocument/2006/relationships/image" Target="../media/image27.png"/><Relationship Id="rId37" Type="http://schemas.openxmlformats.org/officeDocument/2006/relationships/customXml" Target="../ink/ink19.xml"/><Relationship Id="rId40" Type="http://schemas.openxmlformats.org/officeDocument/2006/relationships/image" Target="../media/image31.png"/><Relationship Id="rId45" Type="http://schemas.openxmlformats.org/officeDocument/2006/relationships/image" Target="../media/image33.png"/><Relationship Id="rId53" Type="http://schemas.openxmlformats.org/officeDocument/2006/relationships/image" Target="../media/image37.png"/><Relationship Id="rId5" Type="http://schemas.openxmlformats.org/officeDocument/2006/relationships/customXml" Target="../ink/ink2.xml"/><Relationship Id="rId10" Type="http://schemas.openxmlformats.org/officeDocument/2006/relationships/image" Target="../media/image17.png"/><Relationship Id="rId19" Type="http://schemas.openxmlformats.org/officeDocument/2006/relationships/image" Target="../media/image21.png"/><Relationship Id="rId31" Type="http://schemas.openxmlformats.org/officeDocument/2006/relationships/customXml" Target="../ink/ink16.xml"/><Relationship Id="rId44" Type="http://schemas.openxmlformats.org/officeDocument/2006/relationships/customXml" Target="../ink/ink23.xml"/><Relationship Id="rId52" Type="http://schemas.openxmlformats.org/officeDocument/2006/relationships/customXml" Target="../ink/ink27.xml"/><Relationship Id="rId4" Type="http://schemas.openxmlformats.org/officeDocument/2006/relationships/image" Target="../media/image140.png"/><Relationship Id="rId9" Type="http://schemas.openxmlformats.org/officeDocument/2006/relationships/customXml" Target="../ink/ink4.xml"/><Relationship Id="rId14" Type="http://schemas.openxmlformats.org/officeDocument/2006/relationships/image" Target="../media/image19.png"/><Relationship Id="rId22" Type="http://schemas.openxmlformats.org/officeDocument/2006/relationships/customXml" Target="../ink/ink11.xml"/><Relationship Id="rId27" Type="http://schemas.openxmlformats.org/officeDocument/2006/relationships/image" Target="../media/image25.png"/><Relationship Id="rId30" Type="http://schemas.openxmlformats.org/officeDocument/2006/relationships/customXml" Target="../ink/ink15.xml"/><Relationship Id="rId35" Type="http://schemas.openxmlformats.org/officeDocument/2006/relationships/customXml" Target="../ink/ink18.xml"/><Relationship Id="rId43" Type="http://schemas.openxmlformats.org/officeDocument/2006/relationships/customXml" Target="../ink/ink22.xml"/><Relationship Id="rId48" Type="http://schemas.openxmlformats.org/officeDocument/2006/relationships/customXml" Target="../ink/ink25.xml"/><Relationship Id="rId8" Type="http://schemas.openxmlformats.org/officeDocument/2006/relationships/image" Target="../media/image160.png"/><Relationship Id="rId51" Type="http://schemas.openxmlformats.org/officeDocument/2006/relationships/image" Target="../media/image36.png"/><Relationship Id="rId3" Type="http://schemas.openxmlformats.org/officeDocument/2006/relationships/customXml" Target="../ink/ink1.xml"/><Relationship Id="rId12" Type="http://schemas.openxmlformats.org/officeDocument/2006/relationships/image" Target="../media/image18.png"/><Relationship Id="rId17" Type="http://schemas.openxmlformats.org/officeDocument/2006/relationships/customXml" Target="../ink/ink8.xml"/><Relationship Id="rId25" Type="http://schemas.openxmlformats.org/officeDocument/2006/relationships/image" Target="../media/image24.png"/><Relationship Id="rId33" Type="http://schemas.openxmlformats.org/officeDocument/2006/relationships/customXml" Target="../ink/ink17.xml"/><Relationship Id="rId38" Type="http://schemas.openxmlformats.org/officeDocument/2006/relationships/image" Target="../media/image30.png"/><Relationship Id="rId46" Type="http://schemas.openxmlformats.org/officeDocument/2006/relationships/customXml" Target="../ink/ink24.xml"/><Relationship Id="rId20" Type="http://schemas.openxmlformats.org/officeDocument/2006/relationships/customXml" Target="../ink/ink10.xml"/><Relationship Id="rId41" Type="http://schemas.openxmlformats.org/officeDocument/2006/relationships/customXml" Target="../ink/ink21.xml"/><Relationship Id="rId54" Type="http://schemas.openxmlformats.org/officeDocument/2006/relationships/customXml" Target="../ink/ink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15" Type="http://schemas.openxmlformats.org/officeDocument/2006/relationships/customXml" Target="../ink/ink7.xml"/><Relationship Id="rId23" Type="http://schemas.openxmlformats.org/officeDocument/2006/relationships/image" Target="../media/image23.png"/><Relationship Id="rId28" Type="http://schemas.openxmlformats.org/officeDocument/2006/relationships/customXml" Target="../ink/ink14.xml"/><Relationship Id="rId36" Type="http://schemas.openxmlformats.org/officeDocument/2006/relationships/image" Target="../media/image29.png"/><Relationship Id="rId4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49F9F0F-FB8C-5565-247C-BDCC156B5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BA4FDDF-F59C-428B-8603-3A86D75931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コンテンツ プレースホルダー 4" descr="会社名 が含まれている画像&#10;&#10;自動的に生成された説明">
            <a:extLst>
              <a:ext uri="{FF2B5EF4-FFF2-40B4-BE49-F238E27FC236}">
                <a16:creationId xmlns:a16="http://schemas.microsoft.com/office/drawing/2014/main" id="{3EC1B327-4509-C271-DE48-6CE63E7240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38"/>
          <a:stretch/>
        </p:blipFill>
        <p:spPr>
          <a:xfrm>
            <a:off x="1" y="1"/>
            <a:ext cx="12192000" cy="68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686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1F2B3A-746C-4816-ECB0-6380651B8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7B55CAB-5138-0711-6A11-9481E5CE0C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kumimoji="1" lang="en-US" altLang="ja-JP" sz="2800" dirty="0"/>
              <a:t>(3)</a:t>
            </a:r>
            <a:r>
              <a:rPr lang="en-US" altLang="ja-JP" sz="2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A: Hello, Ayana. I want to go to the sea with Doraemon.</a:t>
            </a:r>
            <a:endParaRPr lang="ja-JP" alt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altLang="ja-JP" sz="2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B: That’s nice, but it is not good for Nobita.</a:t>
            </a:r>
            <a:endParaRPr lang="ja-JP" alt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altLang="ja-JP" sz="2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A: Why do you think so? </a:t>
            </a:r>
            <a:endParaRPr lang="ja-JP" alt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altLang="ja-JP" sz="2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B: It is difficult (to/    for      ) Nobita to swim well. </a:t>
            </a:r>
            <a:endParaRPr lang="ja-JP" alt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800" dirty="0">
                <a:effectLst/>
                <a:latin typeface="游明朝" panose="02020400000000000000" pitchFamily="18" charset="-128"/>
                <a:cs typeface="Times New Roman" panose="02020603050405020304" pitchFamily="18" charset="0"/>
              </a:rPr>
              <a:t>        So, I want to go to the mountains.</a:t>
            </a:r>
            <a:endParaRPr kumimoji="1" lang="ja-JP" altLang="en-US" sz="28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D423A42-67B8-0237-4946-8D4B111B9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899" y="4645860"/>
            <a:ext cx="1310754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44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6C3F3B-D1E7-3773-152F-D085031F6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Step3 Grammar points</a:t>
            </a:r>
            <a:endParaRPr kumimoji="1" lang="ja-JP" altLang="en-US" dirty="0"/>
          </a:p>
        </p:txBody>
      </p:sp>
      <p:sp>
        <p:nvSpPr>
          <p:cNvPr id="11" name="コンテンツ プレースホルダー 10">
            <a:extLst>
              <a:ext uri="{FF2B5EF4-FFF2-40B4-BE49-F238E27FC236}">
                <a16:creationId xmlns:a16="http://schemas.microsoft.com/office/drawing/2014/main" id="{233F2704-1C48-97E4-F847-654DE6FE6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470" y="2633472"/>
            <a:ext cx="11199538" cy="3984498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None/>
            </a:pP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○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It is fun for him to play baseball.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訳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(                                                      )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(        ) 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＋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is/was 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＋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(        ) 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＋人＋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      )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＋動詞の（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    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</a:p>
          <a:p>
            <a:pPr marL="0" indent="0" algn="just">
              <a:buNone/>
            </a:pP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または、書き換えることもできる。</a:t>
            </a:r>
          </a:p>
          <a:p>
            <a:pPr marL="0" indent="0" algn="just">
              <a:buNone/>
            </a:pP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★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Studying math is difficult for me.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訳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                                                     )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dirty="0">
                <a:effectLst/>
                <a:latin typeface="游明朝" panose="02020400000000000000" pitchFamily="18" charset="-128"/>
                <a:cs typeface="Times New Roman" panose="02020603050405020304" pitchFamily="18" charset="0"/>
              </a:rPr>
              <a:t>= (     ) is difficult (       ) me (        ) (         ) math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37753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952E6-F689-D72C-0EE2-18F8DB78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83811A-0BED-8BCD-21E4-E795CB677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Step3 Grammar points</a:t>
            </a:r>
            <a:endParaRPr kumimoji="1" lang="ja-JP" altLang="en-US" dirty="0"/>
          </a:p>
        </p:txBody>
      </p:sp>
      <p:sp>
        <p:nvSpPr>
          <p:cNvPr id="11" name="コンテンツ プレースホルダー 10">
            <a:extLst>
              <a:ext uri="{FF2B5EF4-FFF2-40B4-BE49-F238E27FC236}">
                <a16:creationId xmlns:a16="http://schemas.microsoft.com/office/drawing/2014/main" id="{71810E30-B0F2-4777-C9EE-D573E6444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470" y="2633472"/>
            <a:ext cx="11199538" cy="3984498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None/>
            </a:pP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○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It is fun for him to play baseball.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訳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(</a:t>
            </a:r>
            <a:r>
              <a:rPr lang="ja-JP" altLang="en-US" sz="2400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彼にとって野球をするのは楽しいことだ。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)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(  </a:t>
            </a:r>
            <a:r>
              <a:rPr lang="en-US" altLang="ja-JP" sz="2400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It 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 ) 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＋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is/was 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＋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(   </a:t>
            </a:r>
            <a:r>
              <a:rPr lang="ja-JP" altLang="en-US" sz="2400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形容詞</a:t>
            </a:r>
            <a:r>
              <a:rPr lang="en-US" altLang="ja-JP" sz="2400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 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) 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＋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for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＋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人＋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 </a:t>
            </a:r>
            <a:r>
              <a:rPr lang="en-US" altLang="ja-JP" sz="2400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to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)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＋動詞の（</a:t>
            </a:r>
            <a:r>
              <a:rPr lang="ja-JP" altLang="en-US" sz="2400" kern="1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原型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</a:p>
          <a:p>
            <a:pPr marL="0" indent="0" algn="just">
              <a:buNone/>
            </a:pP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または、書き換えることもできる。</a:t>
            </a:r>
          </a:p>
          <a:p>
            <a:pPr marL="0" indent="0" algn="just">
              <a:buNone/>
            </a:pP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★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Studying math is difficult for me.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訳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数学の勉強は私にとって難しい。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)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dirty="0">
                <a:effectLst/>
                <a:latin typeface="游明朝" panose="02020400000000000000" pitchFamily="18" charset="-128"/>
                <a:cs typeface="Times New Roman" panose="02020603050405020304" pitchFamily="18" charset="0"/>
              </a:rPr>
              <a:t>= (  </a:t>
            </a:r>
            <a:r>
              <a:rPr lang="en-US" altLang="ja-JP" sz="24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cs typeface="Times New Roman" panose="02020603050405020304" pitchFamily="18" charset="0"/>
              </a:rPr>
              <a:t>It</a:t>
            </a:r>
            <a:r>
              <a:rPr lang="en-US" altLang="ja-JP" sz="2400" dirty="0">
                <a:effectLst/>
                <a:latin typeface="游明朝" panose="02020400000000000000" pitchFamily="18" charset="-128"/>
                <a:cs typeface="Times New Roman" panose="02020603050405020304" pitchFamily="18" charset="0"/>
              </a:rPr>
              <a:t> ) is difficult (  </a:t>
            </a:r>
            <a:r>
              <a:rPr lang="en-US" altLang="ja-JP" sz="24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cs typeface="Times New Roman" panose="02020603050405020304" pitchFamily="18" charset="0"/>
              </a:rPr>
              <a:t>for</a:t>
            </a:r>
            <a:r>
              <a:rPr lang="en-US" altLang="ja-JP" sz="2400" dirty="0">
                <a:effectLst/>
                <a:latin typeface="游明朝" panose="02020400000000000000" pitchFamily="18" charset="-128"/>
                <a:cs typeface="Times New Roman" panose="02020603050405020304" pitchFamily="18" charset="0"/>
              </a:rPr>
              <a:t> ) me (   </a:t>
            </a:r>
            <a:r>
              <a:rPr lang="en-US" altLang="ja-JP" sz="24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cs typeface="Times New Roman" panose="02020603050405020304" pitchFamily="18" charset="0"/>
              </a:rPr>
              <a:t> to   </a:t>
            </a:r>
            <a:r>
              <a:rPr lang="en-US" altLang="ja-JP" sz="2400" dirty="0">
                <a:effectLst/>
                <a:latin typeface="游明朝" panose="02020400000000000000" pitchFamily="18" charset="-128"/>
                <a:cs typeface="Times New Roman" panose="02020603050405020304" pitchFamily="18" charset="0"/>
              </a:rPr>
              <a:t>) ( </a:t>
            </a:r>
            <a:r>
              <a:rPr lang="en-US" altLang="ja-JP" sz="2400" dirty="0">
                <a:solidFill>
                  <a:srgbClr val="FF0000"/>
                </a:solidFill>
                <a:effectLst/>
                <a:latin typeface="游明朝" panose="02020400000000000000" pitchFamily="18" charset="-128"/>
                <a:cs typeface="Times New Roman" panose="02020603050405020304" pitchFamily="18" charset="0"/>
              </a:rPr>
              <a:t> study  </a:t>
            </a:r>
            <a:r>
              <a:rPr lang="en-US" altLang="ja-JP" sz="2400" dirty="0">
                <a:effectLst/>
                <a:latin typeface="游明朝" panose="02020400000000000000" pitchFamily="18" charset="-128"/>
                <a:cs typeface="Times New Roman" panose="02020603050405020304" pitchFamily="18" charset="0"/>
              </a:rPr>
              <a:t>) math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28764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0CA200-A9D6-39E0-BFE0-59CDFE040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0279" y="342901"/>
            <a:ext cx="10890929" cy="1097280"/>
          </a:xfrm>
        </p:spPr>
        <p:txBody>
          <a:bodyPr/>
          <a:lstStyle/>
          <a:p>
            <a:r>
              <a:rPr kumimoji="1" lang="en-US" altLang="ja-JP" dirty="0"/>
              <a:t>Step4</a:t>
            </a:r>
            <a:r>
              <a:rPr kumimoji="1" lang="ja-JP" altLang="en-US" dirty="0"/>
              <a:t> </a:t>
            </a:r>
            <a:r>
              <a:rPr kumimoji="1" lang="en-US" altLang="ja-JP" dirty="0"/>
              <a:t>Let’s</a:t>
            </a:r>
            <a:r>
              <a:rPr kumimoji="1" lang="ja-JP" altLang="en-US" dirty="0"/>
              <a:t> </a:t>
            </a:r>
            <a:r>
              <a:rPr kumimoji="1" lang="en-US" altLang="ja-JP" dirty="0"/>
              <a:t>start Bingo</a:t>
            </a:r>
            <a:r>
              <a:rPr kumimoji="1" lang="ja-JP" altLang="en-US" dirty="0"/>
              <a:t> </a:t>
            </a:r>
            <a:r>
              <a:rPr kumimoji="1" lang="en-US" altLang="ja-JP" dirty="0"/>
              <a:t>game!</a:t>
            </a:r>
            <a:endParaRPr kumimoji="1" lang="ja-JP" altLang="en-US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D81E9F7-4139-221D-9F0B-7CA2262467DA}"/>
              </a:ext>
            </a:extLst>
          </p:cNvPr>
          <p:cNvSpPr txBox="1"/>
          <p:nvPr/>
        </p:nvSpPr>
        <p:spPr>
          <a:xfrm>
            <a:off x="971550" y="1440181"/>
            <a:ext cx="10035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①例を参考にしてパートナーに質問しよう！</a:t>
            </a:r>
          </a:p>
        </p:txBody>
      </p:sp>
      <p:pic>
        <p:nvPicPr>
          <p:cNvPr id="21" name="コンテンツ プレースホルダー 20" descr="テキスト&#10;&#10;自動的に生成された説明">
            <a:extLst>
              <a:ext uri="{FF2B5EF4-FFF2-40B4-BE49-F238E27FC236}">
                <a16:creationId xmlns:a16="http://schemas.microsoft.com/office/drawing/2014/main" id="{16FCD883-CCAD-3040-D75C-CAC1C3991A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610" y="2277869"/>
            <a:ext cx="8552209" cy="3859649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4" name="インク 23">
                <a:extLst>
                  <a:ext uri="{FF2B5EF4-FFF2-40B4-BE49-F238E27FC236}">
                    <a16:creationId xmlns:a16="http://schemas.microsoft.com/office/drawing/2014/main" id="{14FE011D-2DB7-50DB-24DC-E4DAD9214CB5}"/>
                  </a:ext>
                </a:extLst>
              </p14:cNvPr>
              <p14:cNvContentPartPr/>
              <p14:nvPr/>
            </p14:nvContentPartPr>
            <p14:xfrm>
              <a:off x="-1691460" y="2857590"/>
              <a:ext cx="360" cy="360"/>
            </p14:xfrm>
          </p:contentPart>
        </mc:Choice>
        <mc:Fallback xmlns="">
          <p:pic>
            <p:nvPicPr>
              <p:cNvPr id="24" name="インク 23">
                <a:extLst>
                  <a:ext uri="{FF2B5EF4-FFF2-40B4-BE49-F238E27FC236}">
                    <a16:creationId xmlns:a16="http://schemas.microsoft.com/office/drawing/2014/main" id="{14FE011D-2DB7-50DB-24DC-E4DAD9214CB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709460" y="282159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6" name="インク 25">
                <a:extLst>
                  <a:ext uri="{FF2B5EF4-FFF2-40B4-BE49-F238E27FC236}">
                    <a16:creationId xmlns:a16="http://schemas.microsoft.com/office/drawing/2014/main" id="{E6451FFB-AFB5-B4E2-A057-FD0589CBBFD7}"/>
                  </a:ext>
                </a:extLst>
              </p14:cNvPr>
              <p14:cNvContentPartPr/>
              <p14:nvPr/>
            </p14:nvContentPartPr>
            <p14:xfrm>
              <a:off x="2296980" y="5908950"/>
              <a:ext cx="435240" cy="34560"/>
            </p14:xfrm>
          </p:contentPart>
        </mc:Choice>
        <mc:Fallback xmlns="">
          <p:pic>
            <p:nvPicPr>
              <p:cNvPr id="26" name="インク 25">
                <a:extLst>
                  <a:ext uri="{FF2B5EF4-FFF2-40B4-BE49-F238E27FC236}">
                    <a16:creationId xmlns:a16="http://schemas.microsoft.com/office/drawing/2014/main" id="{E6451FFB-AFB5-B4E2-A057-FD0589CBBFD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78980" y="5872950"/>
                <a:ext cx="470880" cy="10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7" name="インク 26">
                <a:extLst>
                  <a:ext uri="{FF2B5EF4-FFF2-40B4-BE49-F238E27FC236}">
                    <a16:creationId xmlns:a16="http://schemas.microsoft.com/office/drawing/2014/main" id="{DAA0EB88-D78C-4283-1D9E-0C8EDD0C6956}"/>
                  </a:ext>
                </a:extLst>
              </p14:cNvPr>
              <p14:cNvContentPartPr/>
              <p14:nvPr/>
            </p14:nvContentPartPr>
            <p14:xfrm>
              <a:off x="2606220" y="5188230"/>
              <a:ext cx="1873440" cy="652680"/>
            </p14:xfrm>
          </p:contentPart>
        </mc:Choice>
        <mc:Fallback xmlns="">
          <p:pic>
            <p:nvPicPr>
              <p:cNvPr id="27" name="インク 26">
                <a:extLst>
                  <a:ext uri="{FF2B5EF4-FFF2-40B4-BE49-F238E27FC236}">
                    <a16:creationId xmlns:a16="http://schemas.microsoft.com/office/drawing/2014/main" id="{DAA0EB88-D78C-4283-1D9E-0C8EDD0C695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97220" y="5179230"/>
                <a:ext cx="1891080" cy="67032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7F68A8DE-50BB-92ED-1865-19C18B583D58}"/>
              </a:ext>
            </a:extLst>
          </p:cNvPr>
          <p:cNvSpPr txBox="1"/>
          <p:nvPr/>
        </p:nvSpPr>
        <p:spPr>
          <a:xfrm>
            <a:off x="4720590" y="5074920"/>
            <a:ext cx="237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形容詞に注目！！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3" name="インク 32">
                <a:extLst>
                  <a:ext uri="{FF2B5EF4-FFF2-40B4-BE49-F238E27FC236}">
                    <a16:creationId xmlns:a16="http://schemas.microsoft.com/office/drawing/2014/main" id="{1821ADDD-317E-24ED-228B-F2E0C96BCADD}"/>
                  </a:ext>
                </a:extLst>
              </p14:cNvPr>
              <p14:cNvContentPartPr/>
              <p14:nvPr/>
            </p14:nvContentPartPr>
            <p14:xfrm>
              <a:off x="1485540" y="3851550"/>
              <a:ext cx="124560" cy="360"/>
            </p14:xfrm>
          </p:contentPart>
        </mc:Choice>
        <mc:Fallback xmlns="">
          <p:pic>
            <p:nvPicPr>
              <p:cNvPr id="33" name="インク 32">
                <a:extLst>
                  <a:ext uri="{FF2B5EF4-FFF2-40B4-BE49-F238E27FC236}">
                    <a16:creationId xmlns:a16="http://schemas.microsoft.com/office/drawing/2014/main" id="{1821ADDD-317E-24ED-228B-F2E0C96BCAD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467900" y="3815550"/>
                <a:ext cx="1602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4" name="インク 33">
                <a:extLst>
                  <a:ext uri="{FF2B5EF4-FFF2-40B4-BE49-F238E27FC236}">
                    <a16:creationId xmlns:a16="http://schemas.microsoft.com/office/drawing/2014/main" id="{15A2E163-D6C8-874E-1ECD-05F737A44B7C}"/>
                  </a:ext>
                </a:extLst>
              </p14:cNvPr>
              <p14:cNvContentPartPr/>
              <p14:nvPr/>
            </p14:nvContentPartPr>
            <p14:xfrm>
              <a:off x="1485540" y="3782790"/>
              <a:ext cx="136440" cy="360"/>
            </p14:xfrm>
          </p:contentPart>
        </mc:Choice>
        <mc:Fallback xmlns="">
          <p:pic>
            <p:nvPicPr>
              <p:cNvPr id="34" name="インク 33">
                <a:extLst>
                  <a:ext uri="{FF2B5EF4-FFF2-40B4-BE49-F238E27FC236}">
                    <a16:creationId xmlns:a16="http://schemas.microsoft.com/office/drawing/2014/main" id="{15A2E163-D6C8-874E-1ECD-05F737A44B7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467900" y="3747150"/>
                <a:ext cx="17208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5" name="インク 34">
                <a:extLst>
                  <a:ext uri="{FF2B5EF4-FFF2-40B4-BE49-F238E27FC236}">
                    <a16:creationId xmlns:a16="http://schemas.microsoft.com/office/drawing/2014/main" id="{2AE5668B-E28E-7187-34AE-67DF408A14D7}"/>
                  </a:ext>
                </a:extLst>
              </p14:cNvPr>
              <p14:cNvContentPartPr/>
              <p14:nvPr/>
            </p14:nvContentPartPr>
            <p14:xfrm>
              <a:off x="1462860" y="4891590"/>
              <a:ext cx="147600" cy="360"/>
            </p14:xfrm>
          </p:contentPart>
        </mc:Choice>
        <mc:Fallback xmlns="">
          <p:pic>
            <p:nvPicPr>
              <p:cNvPr id="35" name="インク 34">
                <a:extLst>
                  <a:ext uri="{FF2B5EF4-FFF2-40B4-BE49-F238E27FC236}">
                    <a16:creationId xmlns:a16="http://schemas.microsoft.com/office/drawing/2014/main" id="{2AE5668B-E28E-7187-34AE-67DF408A14D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445220" y="4855590"/>
                <a:ext cx="18324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36" name="インク 35">
                <a:extLst>
                  <a:ext uri="{FF2B5EF4-FFF2-40B4-BE49-F238E27FC236}">
                    <a16:creationId xmlns:a16="http://schemas.microsoft.com/office/drawing/2014/main" id="{EC1BC8F5-2ADB-D1EC-BE72-4D19A6BD13AD}"/>
                  </a:ext>
                </a:extLst>
              </p14:cNvPr>
              <p14:cNvContentPartPr/>
              <p14:nvPr/>
            </p14:nvContentPartPr>
            <p14:xfrm>
              <a:off x="1451340" y="4823550"/>
              <a:ext cx="200880" cy="4680"/>
            </p14:xfrm>
          </p:contentPart>
        </mc:Choice>
        <mc:Fallback xmlns="">
          <p:pic>
            <p:nvPicPr>
              <p:cNvPr id="36" name="インク 35">
                <a:extLst>
                  <a:ext uri="{FF2B5EF4-FFF2-40B4-BE49-F238E27FC236}">
                    <a16:creationId xmlns:a16="http://schemas.microsoft.com/office/drawing/2014/main" id="{EC1BC8F5-2ADB-D1EC-BE72-4D19A6BD13AD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433340" y="4787550"/>
                <a:ext cx="236520" cy="7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37" name="インク 36">
                <a:extLst>
                  <a:ext uri="{FF2B5EF4-FFF2-40B4-BE49-F238E27FC236}">
                    <a16:creationId xmlns:a16="http://schemas.microsoft.com/office/drawing/2014/main" id="{597984BF-E613-A900-7BD7-C88BE05852E4}"/>
                  </a:ext>
                </a:extLst>
              </p14:cNvPr>
              <p14:cNvContentPartPr/>
              <p14:nvPr/>
            </p14:nvContentPartPr>
            <p14:xfrm>
              <a:off x="1474020" y="5577750"/>
              <a:ext cx="147960" cy="360"/>
            </p14:xfrm>
          </p:contentPart>
        </mc:Choice>
        <mc:Fallback xmlns="">
          <p:pic>
            <p:nvPicPr>
              <p:cNvPr id="37" name="インク 36">
                <a:extLst>
                  <a:ext uri="{FF2B5EF4-FFF2-40B4-BE49-F238E27FC236}">
                    <a16:creationId xmlns:a16="http://schemas.microsoft.com/office/drawing/2014/main" id="{597984BF-E613-A900-7BD7-C88BE05852E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456020" y="5542110"/>
                <a:ext cx="1836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8" name="インク 37">
                <a:extLst>
                  <a:ext uri="{FF2B5EF4-FFF2-40B4-BE49-F238E27FC236}">
                    <a16:creationId xmlns:a16="http://schemas.microsoft.com/office/drawing/2014/main" id="{BC6E1E10-1D62-41C4-4840-B145BED96EB6}"/>
                  </a:ext>
                </a:extLst>
              </p14:cNvPr>
              <p14:cNvContentPartPr/>
              <p14:nvPr/>
            </p14:nvContentPartPr>
            <p14:xfrm>
              <a:off x="1486620" y="5508270"/>
              <a:ext cx="135360" cy="14040"/>
            </p14:xfrm>
          </p:contentPart>
        </mc:Choice>
        <mc:Fallback xmlns="">
          <p:pic>
            <p:nvPicPr>
              <p:cNvPr id="38" name="インク 37">
                <a:extLst>
                  <a:ext uri="{FF2B5EF4-FFF2-40B4-BE49-F238E27FC236}">
                    <a16:creationId xmlns:a16="http://schemas.microsoft.com/office/drawing/2014/main" id="{BC6E1E10-1D62-41C4-4840-B145BED96EB6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468980" y="5472630"/>
                <a:ext cx="171000" cy="8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9" name="インク 38">
                <a:extLst>
                  <a:ext uri="{FF2B5EF4-FFF2-40B4-BE49-F238E27FC236}">
                    <a16:creationId xmlns:a16="http://schemas.microsoft.com/office/drawing/2014/main" id="{D9D7A462-5116-5FF6-65FD-30BC3FCEEDF7}"/>
                  </a:ext>
                </a:extLst>
              </p14:cNvPr>
              <p14:cNvContentPartPr/>
              <p14:nvPr/>
            </p14:nvContentPartPr>
            <p14:xfrm>
              <a:off x="4171500" y="2754630"/>
              <a:ext cx="178200" cy="360"/>
            </p14:xfrm>
          </p:contentPart>
        </mc:Choice>
        <mc:Fallback xmlns="">
          <p:pic>
            <p:nvPicPr>
              <p:cNvPr id="39" name="インク 38">
                <a:extLst>
                  <a:ext uri="{FF2B5EF4-FFF2-40B4-BE49-F238E27FC236}">
                    <a16:creationId xmlns:a16="http://schemas.microsoft.com/office/drawing/2014/main" id="{D9D7A462-5116-5FF6-65FD-30BC3FCEEDF7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153860" y="2718630"/>
                <a:ext cx="21384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40" name="インク 39">
                <a:extLst>
                  <a:ext uri="{FF2B5EF4-FFF2-40B4-BE49-F238E27FC236}">
                    <a16:creationId xmlns:a16="http://schemas.microsoft.com/office/drawing/2014/main" id="{D2ED68BB-B46F-8D05-02FB-FD0D94D26710}"/>
                  </a:ext>
                </a:extLst>
              </p14:cNvPr>
              <p14:cNvContentPartPr/>
              <p14:nvPr/>
            </p14:nvContentPartPr>
            <p14:xfrm>
              <a:off x="4194180" y="2800350"/>
              <a:ext cx="191880" cy="360"/>
            </p14:xfrm>
          </p:contentPart>
        </mc:Choice>
        <mc:Fallback xmlns="">
          <p:pic>
            <p:nvPicPr>
              <p:cNvPr id="40" name="インク 39">
                <a:extLst>
                  <a:ext uri="{FF2B5EF4-FFF2-40B4-BE49-F238E27FC236}">
                    <a16:creationId xmlns:a16="http://schemas.microsoft.com/office/drawing/2014/main" id="{D2ED68BB-B46F-8D05-02FB-FD0D94D26710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176540" y="2764710"/>
                <a:ext cx="22752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41" name="インク 40">
                <a:extLst>
                  <a:ext uri="{FF2B5EF4-FFF2-40B4-BE49-F238E27FC236}">
                    <a16:creationId xmlns:a16="http://schemas.microsoft.com/office/drawing/2014/main" id="{4171C5A1-1FF1-B79C-5EEF-741C85C8F3A2}"/>
                  </a:ext>
                </a:extLst>
              </p14:cNvPr>
              <p14:cNvContentPartPr/>
              <p14:nvPr/>
            </p14:nvContentPartPr>
            <p14:xfrm>
              <a:off x="1474020" y="3097350"/>
              <a:ext cx="360" cy="360"/>
            </p14:xfrm>
          </p:contentPart>
        </mc:Choice>
        <mc:Fallback xmlns="">
          <p:pic>
            <p:nvPicPr>
              <p:cNvPr id="41" name="インク 40">
                <a:extLst>
                  <a:ext uri="{FF2B5EF4-FFF2-40B4-BE49-F238E27FC236}">
                    <a16:creationId xmlns:a16="http://schemas.microsoft.com/office/drawing/2014/main" id="{4171C5A1-1FF1-B79C-5EEF-741C85C8F3A2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456020" y="306135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42" name="インク 41">
                <a:extLst>
                  <a:ext uri="{FF2B5EF4-FFF2-40B4-BE49-F238E27FC236}">
                    <a16:creationId xmlns:a16="http://schemas.microsoft.com/office/drawing/2014/main" id="{DA22D480-6B8E-C374-3887-3D0A21F6BF7A}"/>
                  </a:ext>
                </a:extLst>
              </p14:cNvPr>
              <p14:cNvContentPartPr/>
              <p14:nvPr/>
            </p14:nvContentPartPr>
            <p14:xfrm>
              <a:off x="1474020" y="3097350"/>
              <a:ext cx="154080" cy="17640"/>
            </p14:xfrm>
          </p:contentPart>
        </mc:Choice>
        <mc:Fallback xmlns="">
          <p:pic>
            <p:nvPicPr>
              <p:cNvPr id="42" name="インク 41">
                <a:extLst>
                  <a:ext uri="{FF2B5EF4-FFF2-40B4-BE49-F238E27FC236}">
                    <a16:creationId xmlns:a16="http://schemas.microsoft.com/office/drawing/2014/main" id="{DA22D480-6B8E-C374-3887-3D0A21F6BF7A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456020" y="3061350"/>
                <a:ext cx="189720" cy="8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3" name="インク 42">
                <a:extLst>
                  <a:ext uri="{FF2B5EF4-FFF2-40B4-BE49-F238E27FC236}">
                    <a16:creationId xmlns:a16="http://schemas.microsoft.com/office/drawing/2014/main" id="{7A6A91B2-867D-CD48-E547-CD947758E1F5}"/>
                  </a:ext>
                </a:extLst>
              </p14:cNvPr>
              <p14:cNvContentPartPr/>
              <p14:nvPr/>
            </p14:nvContentPartPr>
            <p14:xfrm>
              <a:off x="1474020" y="3154230"/>
              <a:ext cx="211320" cy="5040"/>
            </p14:xfrm>
          </p:contentPart>
        </mc:Choice>
        <mc:Fallback xmlns="">
          <p:pic>
            <p:nvPicPr>
              <p:cNvPr id="43" name="インク 42">
                <a:extLst>
                  <a:ext uri="{FF2B5EF4-FFF2-40B4-BE49-F238E27FC236}">
                    <a16:creationId xmlns:a16="http://schemas.microsoft.com/office/drawing/2014/main" id="{7A6A91B2-867D-CD48-E547-CD947758E1F5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456020" y="3118590"/>
                <a:ext cx="24696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4" name="インク 43">
                <a:extLst>
                  <a:ext uri="{FF2B5EF4-FFF2-40B4-BE49-F238E27FC236}">
                    <a16:creationId xmlns:a16="http://schemas.microsoft.com/office/drawing/2014/main" id="{7B757339-940F-2642-81ED-78A7BDA8DD59}"/>
                  </a:ext>
                </a:extLst>
              </p14:cNvPr>
              <p14:cNvContentPartPr/>
              <p14:nvPr/>
            </p14:nvContentPartPr>
            <p14:xfrm>
              <a:off x="-1188540" y="2262510"/>
              <a:ext cx="360" cy="360"/>
            </p14:xfrm>
          </p:contentPart>
        </mc:Choice>
        <mc:Fallback xmlns="">
          <p:pic>
            <p:nvPicPr>
              <p:cNvPr id="44" name="インク 43">
                <a:extLst>
                  <a:ext uri="{FF2B5EF4-FFF2-40B4-BE49-F238E27FC236}">
                    <a16:creationId xmlns:a16="http://schemas.microsoft.com/office/drawing/2014/main" id="{7B757339-940F-2642-81ED-78A7BDA8DD5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206540" y="222687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45" name="インク 44">
                <a:extLst>
                  <a:ext uri="{FF2B5EF4-FFF2-40B4-BE49-F238E27FC236}">
                    <a16:creationId xmlns:a16="http://schemas.microsoft.com/office/drawing/2014/main" id="{5EE9107F-34A2-1AFE-39B9-B2AD52DD6DED}"/>
                  </a:ext>
                </a:extLst>
              </p14:cNvPr>
              <p14:cNvContentPartPr/>
              <p14:nvPr/>
            </p14:nvContentPartPr>
            <p14:xfrm>
              <a:off x="-823140" y="2628630"/>
              <a:ext cx="360" cy="360"/>
            </p14:xfrm>
          </p:contentPart>
        </mc:Choice>
        <mc:Fallback xmlns="">
          <p:pic>
            <p:nvPicPr>
              <p:cNvPr id="45" name="インク 44">
                <a:extLst>
                  <a:ext uri="{FF2B5EF4-FFF2-40B4-BE49-F238E27FC236}">
                    <a16:creationId xmlns:a16="http://schemas.microsoft.com/office/drawing/2014/main" id="{5EE9107F-34A2-1AFE-39B9-B2AD52DD6DED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-841140" y="259299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46" name="インク 45">
                <a:extLst>
                  <a:ext uri="{FF2B5EF4-FFF2-40B4-BE49-F238E27FC236}">
                    <a16:creationId xmlns:a16="http://schemas.microsoft.com/office/drawing/2014/main" id="{B1C67A88-8A80-315D-6FBD-91B822C8E829}"/>
                  </a:ext>
                </a:extLst>
              </p14:cNvPr>
              <p14:cNvContentPartPr/>
              <p14:nvPr/>
            </p14:nvContentPartPr>
            <p14:xfrm>
              <a:off x="5406300" y="2731950"/>
              <a:ext cx="191160" cy="35280"/>
            </p14:xfrm>
          </p:contentPart>
        </mc:Choice>
        <mc:Fallback xmlns="">
          <p:pic>
            <p:nvPicPr>
              <p:cNvPr id="46" name="インク 45">
                <a:extLst>
                  <a:ext uri="{FF2B5EF4-FFF2-40B4-BE49-F238E27FC236}">
                    <a16:creationId xmlns:a16="http://schemas.microsoft.com/office/drawing/2014/main" id="{B1C67A88-8A80-315D-6FBD-91B822C8E829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5388300" y="2695950"/>
                <a:ext cx="226800" cy="10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47" name="インク 46">
                <a:extLst>
                  <a:ext uri="{FF2B5EF4-FFF2-40B4-BE49-F238E27FC236}">
                    <a16:creationId xmlns:a16="http://schemas.microsoft.com/office/drawing/2014/main" id="{0E932F22-2847-1D86-AC21-941B6309D8F7}"/>
                  </a:ext>
                </a:extLst>
              </p14:cNvPr>
              <p14:cNvContentPartPr/>
              <p14:nvPr/>
            </p14:nvContentPartPr>
            <p14:xfrm>
              <a:off x="5452020" y="2811510"/>
              <a:ext cx="159480" cy="360"/>
            </p14:xfrm>
          </p:contentPart>
        </mc:Choice>
        <mc:Fallback xmlns="">
          <p:pic>
            <p:nvPicPr>
              <p:cNvPr id="47" name="インク 46">
                <a:extLst>
                  <a:ext uri="{FF2B5EF4-FFF2-40B4-BE49-F238E27FC236}">
                    <a16:creationId xmlns:a16="http://schemas.microsoft.com/office/drawing/2014/main" id="{0E932F22-2847-1D86-AC21-941B6309D8F7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5434380" y="2775510"/>
                <a:ext cx="19512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48" name="インク 47">
                <a:extLst>
                  <a:ext uri="{FF2B5EF4-FFF2-40B4-BE49-F238E27FC236}">
                    <a16:creationId xmlns:a16="http://schemas.microsoft.com/office/drawing/2014/main" id="{C21778C7-B754-FD76-A5CC-93D61E0FC5CC}"/>
                  </a:ext>
                </a:extLst>
              </p14:cNvPr>
              <p14:cNvContentPartPr/>
              <p14:nvPr/>
            </p14:nvContentPartPr>
            <p14:xfrm>
              <a:off x="1451340" y="3451590"/>
              <a:ext cx="173520" cy="5040"/>
            </p14:xfrm>
          </p:contentPart>
        </mc:Choice>
        <mc:Fallback xmlns="">
          <p:pic>
            <p:nvPicPr>
              <p:cNvPr id="48" name="インク 47">
                <a:extLst>
                  <a:ext uri="{FF2B5EF4-FFF2-40B4-BE49-F238E27FC236}">
                    <a16:creationId xmlns:a16="http://schemas.microsoft.com/office/drawing/2014/main" id="{C21778C7-B754-FD76-A5CC-93D61E0FC5CC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433340" y="3415950"/>
                <a:ext cx="20916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49" name="インク 48">
                <a:extLst>
                  <a:ext uri="{FF2B5EF4-FFF2-40B4-BE49-F238E27FC236}">
                    <a16:creationId xmlns:a16="http://schemas.microsoft.com/office/drawing/2014/main" id="{82F27802-A3A3-A97E-6C1F-76B84E413D51}"/>
                  </a:ext>
                </a:extLst>
              </p14:cNvPr>
              <p14:cNvContentPartPr/>
              <p14:nvPr/>
            </p14:nvContentPartPr>
            <p14:xfrm>
              <a:off x="1497420" y="3508830"/>
              <a:ext cx="131760" cy="5040"/>
            </p14:xfrm>
          </p:contentPart>
        </mc:Choice>
        <mc:Fallback xmlns="">
          <p:pic>
            <p:nvPicPr>
              <p:cNvPr id="49" name="インク 48">
                <a:extLst>
                  <a:ext uri="{FF2B5EF4-FFF2-40B4-BE49-F238E27FC236}">
                    <a16:creationId xmlns:a16="http://schemas.microsoft.com/office/drawing/2014/main" id="{82F27802-A3A3-A97E-6C1F-76B84E413D51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1479420" y="3472830"/>
                <a:ext cx="16740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50" name="インク 49">
                <a:extLst>
                  <a:ext uri="{FF2B5EF4-FFF2-40B4-BE49-F238E27FC236}">
                    <a16:creationId xmlns:a16="http://schemas.microsoft.com/office/drawing/2014/main" id="{5EB4709B-BCE1-7675-94FD-7F02F794F0EC}"/>
                  </a:ext>
                </a:extLst>
              </p14:cNvPr>
              <p14:cNvContentPartPr/>
              <p14:nvPr/>
            </p14:nvContentPartPr>
            <p14:xfrm>
              <a:off x="1485540" y="4480110"/>
              <a:ext cx="155160" cy="5040"/>
            </p14:xfrm>
          </p:contentPart>
        </mc:Choice>
        <mc:Fallback xmlns="">
          <p:pic>
            <p:nvPicPr>
              <p:cNvPr id="50" name="インク 49">
                <a:extLst>
                  <a:ext uri="{FF2B5EF4-FFF2-40B4-BE49-F238E27FC236}">
                    <a16:creationId xmlns:a16="http://schemas.microsoft.com/office/drawing/2014/main" id="{5EB4709B-BCE1-7675-94FD-7F02F794F0EC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1467900" y="4444110"/>
                <a:ext cx="19080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51" name="インク 50">
                <a:extLst>
                  <a:ext uri="{FF2B5EF4-FFF2-40B4-BE49-F238E27FC236}">
                    <a16:creationId xmlns:a16="http://schemas.microsoft.com/office/drawing/2014/main" id="{5590F0CD-E0EC-F594-C08D-672AF9EBE605}"/>
                  </a:ext>
                </a:extLst>
              </p14:cNvPr>
              <p14:cNvContentPartPr/>
              <p14:nvPr/>
            </p14:nvContentPartPr>
            <p14:xfrm>
              <a:off x="1440180" y="4537710"/>
              <a:ext cx="360" cy="360"/>
            </p14:xfrm>
          </p:contentPart>
        </mc:Choice>
        <mc:Fallback xmlns="">
          <p:pic>
            <p:nvPicPr>
              <p:cNvPr id="51" name="インク 50">
                <a:extLst>
                  <a:ext uri="{FF2B5EF4-FFF2-40B4-BE49-F238E27FC236}">
                    <a16:creationId xmlns:a16="http://schemas.microsoft.com/office/drawing/2014/main" id="{5590F0CD-E0EC-F594-C08D-672AF9EBE605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1422540" y="450207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53" name="インク 52">
                <a:extLst>
                  <a:ext uri="{FF2B5EF4-FFF2-40B4-BE49-F238E27FC236}">
                    <a16:creationId xmlns:a16="http://schemas.microsoft.com/office/drawing/2014/main" id="{3A76EFB0-F8BB-972D-ABE6-CD9282B8925D}"/>
                  </a:ext>
                </a:extLst>
              </p14:cNvPr>
              <p14:cNvContentPartPr/>
              <p14:nvPr/>
            </p14:nvContentPartPr>
            <p14:xfrm>
              <a:off x="1497060" y="4526190"/>
              <a:ext cx="149040" cy="360"/>
            </p14:xfrm>
          </p:contentPart>
        </mc:Choice>
        <mc:Fallback xmlns="">
          <p:pic>
            <p:nvPicPr>
              <p:cNvPr id="53" name="インク 52">
                <a:extLst>
                  <a:ext uri="{FF2B5EF4-FFF2-40B4-BE49-F238E27FC236}">
                    <a16:creationId xmlns:a16="http://schemas.microsoft.com/office/drawing/2014/main" id="{3A76EFB0-F8BB-972D-ABE6-CD9282B8925D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1479420" y="4490190"/>
                <a:ext cx="18468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54" name="インク 53">
                <a:extLst>
                  <a:ext uri="{FF2B5EF4-FFF2-40B4-BE49-F238E27FC236}">
                    <a16:creationId xmlns:a16="http://schemas.microsoft.com/office/drawing/2014/main" id="{F02BB699-1CAF-92ED-7296-5A2A98DE7B4C}"/>
                  </a:ext>
                </a:extLst>
              </p14:cNvPr>
              <p14:cNvContentPartPr/>
              <p14:nvPr/>
            </p14:nvContentPartPr>
            <p14:xfrm>
              <a:off x="1497420" y="5154030"/>
              <a:ext cx="70560" cy="12600"/>
            </p14:xfrm>
          </p:contentPart>
        </mc:Choice>
        <mc:Fallback xmlns="">
          <p:pic>
            <p:nvPicPr>
              <p:cNvPr id="54" name="インク 53">
                <a:extLst>
                  <a:ext uri="{FF2B5EF4-FFF2-40B4-BE49-F238E27FC236}">
                    <a16:creationId xmlns:a16="http://schemas.microsoft.com/office/drawing/2014/main" id="{F02BB699-1CAF-92ED-7296-5A2A98DE7B4C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1479420" y="5118390"/>
                <a:ext cx="106200" cy="8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55" name="インク 54">
                <a:extLst>
                  <a:ext uri="{FF2B5EF4-FFF2-40B4-BE49-F238E27FC236}">
                    <a16:creationId xmlns:a16="http://schemas.microsoft.com/office/drawing/2014/main" id="{682C71B7-FCA2-89E9-FABA-E097924848E7}"/>
                  </a:ext>
                </a:extLst>
              </p14:cNvPr>
              <p14:cNvContentPartPr/>
              <p14:nvPr/>
            </p14:nvContentPartPr>
            <p14:xfrm>
              <a:off x="1508220" y="5211630"/>
              <a:ext cx="78120" cy="360"/>
            </p14:xfrm>
          </p:contentPart>
        </mc:Choice>
        <mc:Fallback xmlns="">
          <p:pic>
            <p:nvPicPr>
              <p:cNvPr id="55" name="インク 54">
                <a:extLst>
                  <a:ext uri="{FF2B5EF4-FFF2-40B4-BE49-F238E27FC236}">
                    <a16:creationId xmlns:a16="http://schemas.microsoft.com/office/drawing/2014/main" id="{682C71B7-FCA2-89E9-FABA-E097924848E7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1490580" y="5175990"/>
                <a:ext cx="11376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56" name="インク 55">
                <a:extLst>
                  <a:ext uri="{FF2B5EF4-FFF2-40B4-BE49-F238E27FC236}">
                    <a16:creationId xmlns:a16="http://schemas.microsoft.com/office/drawing/2014/main" id="{635C9779-F1A3-0F80-3E17-CF91A4B8FB98}"/>
                  </a:ext>
                </a:extLst>
              </p14:cNvPr>
              <p14:cNvContentPartPr/>
              <p14:nvPr/>
            </p14:nvContentPartPr>
            <p14:xfrm>
              <a:off x="1497420" y="5246190"/>
              <a:ext cx="101520" cy="360"/>
            </p14:xfrm>
          </p:contentPart>
        </mc:Choice>
        <mc:Fallback xmlns="">
          <p:pic>
            <p:nvPicPr>
              <p:cNvPr id="56" name="インク 55">
                <a:extLst>
                  <a:ext uri="{FF2B5EF4-FFF2-40B4-BE49-F238E27FC236}">
                    <a16:creationId xmlns:a16="http://schemas.microsoft.com/office/drawing/2014/main" id="{635C9779-F1A3-0F80-3E17-CF91A4B8FB98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1479420" y="5210190"/>
                <a:ext cx="13716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59" name="インク 58">
                <a:extLst>
                  <a:ext uri="{FF2B5EF4-FFF2-40B4-BE49-F238E27FC236}">
                    <a16:creationId xmlns:a16="http://schemas.microsoft.com/office/drawing/2014/main" id="{A2DB9459-EC63-3748-9C4C-005489F73264}"/>
                  </a:ext>
                </a:extLst>
              </p14:cNvPr>
              <p14:cNvContentPartPr/>
              <p14:nvPr/>
            </p14:nvContentPartPr>
            <p14:xfrm>
              <a:off x="1497420" y="5886270"/>
              <a:ext cx="104760" cy="19080"/>
            </p14:xfrm>
          </p:contentPart>
        </mc:Choice>
        <mc:Fallback xmlns="">
          <p:pic>
            <p:nvPicPr>
              <p:cNvPr id="59" name="インク 58">
                <a:extLst>
                  <a:ext uri="{FF2B5EF4-FFF2-40B4-BE49-F238E27FC236}">
                    <a16:creationId xmlns:a16="http://schemas.microsoft.com/office/drawing/2014/main" id="{A2DB9459-EC63-3748-9C4C-005489F73264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1479420" y="5850270"/>
                <a:ext cx="140400" cy="9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60" name="インク 59">
                <a:extLst>
                  <a:ext uri="{FF2B5EF4-FFF2-40B4-BE49-F238E27FC236}">
                    <a16:creationId xmlns:a16="http://schemas.microsoft.com/office/drawing/2014/main" id="{D7E04DF6-6881-5953-8E3A-C422554DCD08}"/>
                  </a:ext>
                </a:extLst>
              </p14:cNvPr>
              <p14:cNvContentPartPr/>
              <p14:nvPr/>
            </p14:nvContentPartPr>
            <p14:xfrm>
              <a:off x="1485540" y="5955030"/>
              <a:ext cx="108720" cy="4680"/>
            </p14:xfrm>
          </p:contentPart>
        </mc:Choice>
        <mc:Fallback xmlns="">
          <p:pic>
            <p:nvPicPr>
              <p:cNvPr id="60" name="インク 59">
                <a:extLst>
                  <a:ext uri="{FF2B5EF4-FFF2-40B4-BE49-F238E27FC236}">
                    <a16:creationId xmlns:a16="http://schemas.microsoft.com/office/drawing/2014/main" id="{D7E04DF6-6881-5953-8E3A-C422554DCD08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1467900" y="5919030"/>
                <a:ext cx="144360" cy="76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8266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E2F004-051F-44AE-300A-CF55F7FA8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7369" y="411481"/>
            <a:ext cx="10890929" cy="1097280"/>
          </a:xfrm>
        </p:spPr>
        <p:txBody>
          <a:bodyPr/>
          <a:lstStyle/>
          <a:p>
            <a:r>
              <a:rPr kumimoji="1" lang="ja-JP" altLang="en-US" dirty="0"/>
              <a:t>②そしてあてはまる形容詞をビンゴ</a:t>
            </a:r>
            <a:br>
              <a:rPr kumimoji="1" lang="en-US" altLang="ja-JP" dirty="0"/>
            </a:br>
            <a:r>
              <a:rPr kumimoji="1" lang="ja-JP" altLang="en-US" dirty="0"/>
              <a:t>カードに書こう！</a:t>
            </a:r>
          </a:p>
        </p:txBody>
      </p:sp>
      <p:pic>
        <p:nvPicPr>
          <p:cNvPr id="5" name="コンテンツ プレースホルダー 4" descr="おもちゃ, 人形, 時計 が含まれている画像&#10;&#10;自動的に生成された説明">
            <a:extLst>
              <a:ext uri="{FF2B5EF4-FFF2-40B4-BE49-F238E27FC236}">
                <a16:creationId xmlns:a16="http://schemas.microsoft.com/office/drawing/2014/main" id="{606D57AE-39BE-A81B-B214-8845DCBCF5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570" y="2193841"/>
            <a:ext cx="4862096" cy="4252678"/>
          </a:xfrm>
        </p:spPr>
      </p:pic>
    </p:spTree>
    <p:extLst>
      <p:ext uri="{BB962C8B-B14F-4D97-AF65-F5344CB8AC3E}">
        <p14:creationId xmlns:p14="http://schemas.microsoft.com/office/powerpoint/2010/main" val="3360962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DB54C8-7E3A-C4A8-B592-ABDCBAC26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 descr="テキスト, 手紙&#10;&#10;自動的に生成された説明">
            <a:extLst>
              <a:ext uri="{FF2B5EF4-FFF2-40B4-BE49-F238E27FC236}">
                <a16:creationId xmlns:a16="http://schemas.microsoft.com/office/drawing/2014/main" id="{8DA6B34C-9B32-58D3-D312-695DD56FF3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3" y="1371601"/>
            <a:ext cx="11277973" cy="4492074"/>
          </a:xfrm>
        </p:spPr>
      </p:pic>
    </p:spTree>
    <p:extLst>
      <p:ext uri="{BB962C8B-B14F-4D97-AF65-F5344CB8AC3E}">
        <p14:creationId xmlns:p14="http://schemas.microsoft.com/office/powerpoint/2010/main" val="3025389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装飾用の伝統的な置物">
            <a:extLst>
              <a:ext uri="{FF2B5EF4-FFF2-40B4-BE49-F238E27FC236}">
                <a16:creationId xmlns:a16="http://schemas.microsoft.com/office/drawing/2014/main" id="{B81AF85F-57A5-F17C-56AD-468A920CBA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11" r="9091" b="18580"/>
          <a:stretch/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30DD7D3-2712-4491-B2C2-5FC23330C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569" y="1066800"/>
            <a:ext cx="5128322" cy="47244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D0078298-482C-7899-A772-DA7E2C329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737" y="1562101"/>
            <a:ext cx="4359744" cy="273853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kumimoji="1" lang="en-US" altLang="ja-JP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~Happy New year~</a:t>
            </a:r>
            <a:br>
              <a:rPr kumimoji="1" lang="en-US" altLang="ja-JP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kumimoji="1" lang="en-US" altLang="ja-JP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kumimoji="1" lang="en-US" altLang="ja-JP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Thank you for coming!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FD0734C-004D-4938-8EA0-2C3867A11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6937" y="5780876"/>
            <a:ext cx="5131168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5580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pic>
        <p:nvPicPr>
          <p:cNvPr id="25" name="Picture 3" descr="マップ&#10;&#10;自動的に生成された説明">
            <a:extLst>
              <a:ext uri="{FF2B5EF4-FFF2-40B4-BE49-F238E27FC236}">
                <a16:creationId xmlns:a16="http://schemas.microsoft.com/office/drawing/2014/main" id="{341D2C84-39C9-6E3C-47AE-91EC1BBCA9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44" r="1268" b="1"/>
          <a:stretch/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>
        <p:nvSpPr>
          <p:cNvPr id="26" name="Rectangle 10">
            <a:extLst>
              <a:ext uri="{FF2B5EF4-FFF2-40B4-BE49-F238E27FC236}">
                <a16:creationId xmlns:a16="http://schemas.microsoft.com/office/drawing/2014/main" id="{36136311-C81B-47C5-AE0A-5641A5A59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4444" y="1066800"/>
            <a:ext cx="4682990" cy="4724400"/>
          </a:xfrm>
          <a:prstGeom prst="rect">
            <a:avLst/>
          </a:prstGeom>
          <a:solidFill>
            <a:schemeClr val="bg1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7156079-2BD8-95ED-BBE3-14555453E3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5710" y="1988820"/>
            <a:ext cx="4956167" cy="1177290"/>
          </a:xfrm>
        </p:spPr>
        <p:txBody>
          <a:bodyPr anchor="t">
            <a:normAutofit/>
          </a:bodyPr>
          <a:lstStyle/>
          <a:p>
            <a:r>
              <a:rPr kumimoji="1" lang="en-US" altLang="ja-JP" sz="4800" dirty="0"/>
              <a:t>     Sports</a:t>
            </a:r>
            <a:endParaRPr kumimoji="1" lang="ja-JP" altLang="en-US" sz="48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65492E3-2F83-C7FC-DCF7-3CFE94A9B8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818" y="4321622"/>
            <a:ext cx="3816351" cy="941832"/>
          </a:xfrm>
        </p:spPr>
        <p:txBody>
          <a:bodyPr>
            <a:normAutofit/>
          </a:bodyPr>
          <a:lstStyle/>
          <a:p>
            <a:r>
              <a:rPr kumimoji="1" lang="en-US" altLang="ja-JP"/>
              <a:t>Tokoro Ayano</a:t>
            </a:r>
            <a:endParaRPr kumimoji="1" lang="ja-JP" altLang="en-US" dirty="0"/>
          </a:p>
        </p:txBody>
      </p:sp>
      <p:cxnSp>
        <p:nvCxnSpPr>
          <p:cNvPr id="27" name="Straight Connector 12">
            <a:extLst>
              <a:ext uri="{FF2B5EF4-FFF2-40B4-BE49-F238E27FC236}">
                <a16:creationId xmlns:a16="http://schemas.microsoft.com/office/drawing/2014/main" id="{7CC73A33-65FF-41A9-A3B0-006753CD1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0800000" flipV="1">
            <a:off x="305077" y="1063752"/>
            <a:ext cx="0" cy="472744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1258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4BF4D9-1DE6-6BF3-6E8B-A0CD10367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51661" y="1028701"/>
            <a:ext cx="10890929" cy="1097280"/>
          </a:xfrm>
        </p:spPr>
        <p:txBody>
          <a:bodyPr/>
          <a:lstStyle/>
          <a:p>
            <a:r>
              <a:rPr kumimoji="1" lang="en-US" altLang="ja-JP" dirty="0"/>
              <a:t>                 Today’s goal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ECAE47A-EB95-5190-B773-3EABA526C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1072" y="2263139"/>
            <a:ext cx="10890928" cy="3566160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sz="2800" b="1" dirty="0"/>
              <a:t>タスクを通じて、</a:t>
            </a:r>
            <a:endParaRPr kumimoji="1" lang="en-US" altLang="ja-JP" sz="2800" b="1" dirty="0"/>
          </a:p>
          <a:p>
            <a:pPr marL="0" indent="0">
              <a:buNone/>
            </a:pPr>
            <a:r>
              <a:rPr kumimoji="1" lang="ja-JP" altLang="en-US" sz="2800" b="1" dirty="0"/>
              <a:t>　　　クラスメートの情報を聞き出そう！😏</a:t>
            </a:r>
          </a:p>
        </p:txBody>
      </p:sp>
    </p:spTree>
    <p:extLst>
      <p:ext uri="{BB962C8B-B14F-4D97-AF65-F5344CB8AC3E}">
        <p14:creationId xmlns:p14="http://schemas.microsoft.com/office/powerpoint/2010/main" val="3334792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B2B158-2330-039A-B576-BEC8E9D6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Step1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DDCC4F2-AF65-3229-3E9D-C98C61D2B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2800" dirty="0"/>
              <a:t>① </a:t>
            </a:r>
            <a:r>
              <a:rPr kumimoji="1" lang="en-US" altLang="ja-JP" sz="2800" dirty="0"/>
              <a:t>Just listen</a:t>
            </a:r>
            <a:r>
              <a:rPr kumimoji="1" lang="ja-JP" altLang="en-US" sz="2800" dirty="0"/>
              <a:t>　　　　　　　　　　　②</a:t>
            </a:r>
            <a:r>
              <a:rPr kumimoji="1" lang="en-US" altLang="ja-JP" sz="2800" dirty="0"/>
              <a:t>fill the blanks</a:t>
            </a:r>
          </a:p>
          <a:p>
            <a:pPr marL="0" indent="0">
              <a:buNone/>
            </a:pPr>
            <a:r>
              <a:rPr kumimoji="1" lang="ja-JP" altLang="en-US" dirty="0"/>
              <a:t>　　　　🎵</a:t>
            </a: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6C85F3E-579D-D523-0282-65E7CF70B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0818" y="2747770"/>
            <a:ext cx="3514725" cy="3810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6AAD66C-67C7-6618-314B-0465D590F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370" y="2816349"/>
            <a:ext cx="4953000" cy="4953000"/>
          </a:xfrm>
          <a:prstGeom prst="rect">
            <a:avLst/>
          </a:prstGeom>
        </p:spPr>
      </p:pic>
      <p:pic>
        <p:nvPicPr>
          <p:cNvPr id="1026" name="Picture 2" descr="勉強が好調な人のイラスト（男性）">
            <a:extLst>
              <a:ext uri="{FF2B5EF4-FFF2-40B4-BE49-F238E27FC236}">
                <a16:creationId xmlns:a16="http://schemas.microsoft.com/office/drawing/2014/main" id="{F4A27A88-AFF6-FEF4-71D5-53149DA28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189" y="287274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451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974A6D-BA96-E42E-F51D-DE41AA559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4539" y="457201"/>
            <a:ext cx="10890929" cy="1097280"/>
          </a:xfrm>
        </p:spPr>
        <p:txBody>
          <a:bodyPr/>
          <a:lstStyle/>
          <a:p>
            <a:r>
              <a:rPr kumimoji="1" lang="ja-JP" altLang="en-US" dirty="0"/>
              <a:t> </a:t>
            </a:r>
            <a:r>
              <a:rPr kumimoji="1" lang="en-US" altLang="ja-JP" dirty="0"/>
              <a:t>(1)</a:t>
            </a:r>
            <a:r>
              <a:rPr kumimoji="1" lang="ja-JP" altLang="en-US" dirty="0"/>
              <a:t>　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2613EF9-FBCD-A59F-88BF-2A7990C35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6973" y="1005841"/>
            <a:ext cx="3378823" cy="3749040"/>
          </a:xfrm>
          <a:prstGeom prst="rect">
            <a:avLst/>
          </a:prstGeom>
        </p:spPr>
      </p:pic>
      <p:pic>
        <p:nvPicPr>
          <p:cNvPr id="15" name="コンテンツ プレースホルダー 14">
            <a:extLst>
              <a:ext uri="{FF2B5EF4-FFF2-40B4-BE49-F238E27FC236}">
                <a16:creationId xmlns:a16="http://schemas.microsoft.com/office/drawing/2014/main" id="{2D41F73D-7343-034C-5F1B-33A9F3495E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897450" y="1646237"/>
            <a:ext cx="2674143" cy="3565525"/>
          </a:xfrm>
          <a:prstGeom prst="ellipse">
            <a:avLst/>
          </a:prstGeom>
        </p:spPr>
      </p:pic>
      <p:pic>
        <p:nvPicPr>
          <p:cNvPr id="1028" name="Picture 4" descr="キラキラ飾りのイラスト1">
            <a:extLst>
              <a:ext uri="{FF2B5EF4-FFF2-40B4-BE49-F238E27FC236}">
                <a16:creationId xmlns:a16="http://schemas.microsoft.com/office/drawing/2014/main" id="{AE17054D-A180-0C70-CB33-6E072919D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192" y="1005841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キラキラ飾りのイラスト6">
            <a:extLst>
              <a:ext uri="{FF2B5EF4-FFF2-40B4-BE49-F238E27FC236}">
                <a16:creationId xmlns:a16="http://schemas.microsoft.com/office/drawing/2014/main" id="{0077A96C-1345-0463-877D-AC394A300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200" y="3930968"/>
            <a:ext cx="1714500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466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910B8F-9D4E-E3EF-8499-CB9F1147D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(2)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B543AEE-BCE8-B57A-45BB-84A0F0579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39552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AFAE93-BE28-26C8-D9B6-0FBD83AC6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(3)</a:t>
            </a:r>
            <a:endParaRPr kumimoji="1" lang="ja-JP" altLang="en-US" dirty="0"/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4769448E-62CB-98A2-B7A8-C5E98ABA61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440930" y="1319835"/>
            <a:ext cx="3842408" cy="229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448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D708A7-1757-61D2-53B8-CCCAFB519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Step2</a:t>
            </a:r>
            <a:r>
              <a:rPr kumimoji="1" lang="ja-JP" altLang="en-US" dirty="0"/>
              <a:t>　聞えた方に○をつけよう！</a:t>
            </a:r>
          </a:p>
        </p:txBody>
      </p:sp>
      <p:sp>
        <p:nvSpPr>
          <p:cNvPr id="11" name="コンテンツ プレースホルダー 10">
            <a:extLst>
              <a:ext uri="{FF2B5EF4-FFF2-40B4-BE49-F238E27FC236}">
                <a16:creationId xmlns:a16="http://schemas.microsoft.com/office/drawing/2014/main" id="{327C5B00-20F9-825D-DE96-EA145D2AF7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en-US" altLang="ja-JP" sz="2400" dirty="0"/>
              <a:t>(1)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A: Hello, Ayana. Did you watch the baseball tournament last night? 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B: No, I didn’t. Why do you ask me the question?  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466725" indent="0" algn="just">
              <a:buNone/>
            </a:pP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A: Because I’m interested in Baseball.  My favorite player is Otani.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533400" indent="0" algn="just">
              <a:buNone/>
            </a:pP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It        / that) is fun for me to (  watch   / watches) baseball.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B: I think so too.</a:t>
            </a:r>
            <a:endParaRPr lang="ja-JP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ja-JP" altLang="en-US" dirty="0"/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B3218E90-7BD7-C00B-44BE-883A6BF70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864" y="4416552"/>
            <a:ext cx="1127024" cy="480060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4F0E10F4-C61B-CE04-1234-A98816C4B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768" y="4382262"/>
            <a:ext cx="1475360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732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78A514-5BD1-8E8E-A2E5-2355CAD78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5B1395F-2EA8-5C42-8088-7D958144C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690622"/>
            <a:ext cx="10890928" cy="3566160"/>
          </a:xfrm>
        </p:spPr>
        <p:txBody>
          <a:bodyPr/>
          <a:lstStyle/>
          <a:p>
            <a:pPr marL="0" indent="0" algn="just">
              <a:buNone/>
            </a:pPr>
            <a:r>
              <a:rPr kumimoji="1" lang="en-US" altLang="ja-JP" sz="2800" dirty="0"/>
              <a:t>(2)</a:t>
            </a:r>
            <a:r>
              <a:rPr lang="en-US" altLang="ja-JP" sz="2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A: Hello, Ayana. Have you ever watched the parade at </a:t>
            </a:r>
          </a:p>
          <a:p>
            <a:pPr marL="0" indent="0" algn="just">
              <a:buNone/>
            </a:pP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      Tokyo Disney land?</a:t>
            </a:r>
            <a:endParaRPr lang="ja-JP" alt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altLang="ja-JP" sz="2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  B: Yes. I liked Minne’s performance.</a:t>
            </a:r>
            <a:endParaRPr lang="ja-JP" alt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altLang="ja-JP" sz="2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A: I see. It (  is      /was) important for Minnie to</a:t>
            </a:r>
          </a:p>
          <a:p>
            <a:pPr indent="0" algn="just">
              <a:buNone/>
            </a:pP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                        </a:t>
            </a:r>
            <a:r>
              <a:rPr lang="en-US" altLang="ja-JP" sz="2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(practice/   practiced) dancing for shows.</a:t>
            </a:r>
            <a:endParaRPr lang="ja-JP" alt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altLang="ja-JP" sz="2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B: I think so too.</a:t>
            </a:r>
            <a:endParaRPr lang="ja-JP" alt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AC13454-867B-0864-6475-F57C769F2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6282" y="4697730"/>
            <a:ext cx="1309968" cy="627918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F0D75AB-450B-41E1-CE04-676B8AB48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220" y="5272337"/>
            <a:ext cx="1690180" cy="81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ashVTI">
  <a:themeElements>
    <a:clrScheme name="AnalogousFromRegularSeedRightStep">
      <a:dk1>
        <a:srgbClr val="000000"/>
      </a:dk1>
      <a:lt1>
        <a:srgbClr val="FFFFFF"/>
      </a:lt1>
      <a:dk2>
        <a:srgbClr val="412D24"/>
      </a:dk2>
      <a:lt2>
        <a:srgbClr val="E2E8E5"/>
      </a:lt2>
      <a:accent1>
        <a:srgbClr val="E72990"/>
      </a:accent1>
      <a:accent2>
        <a:srgbClr val="D5172F"/>
      </a:accent2>
      <a:accent3>
        <a:srgbClr val="E76029"/>
      </a:accent3>
      <a:accent4>
        <a:srgbClr val="CF9917"/>
      </a:accent4>
      <a:accent5>
        <a:srgbClr val="9AAB1E"/>
      </a:accent5>
      <a:accent6>
        <a:srgbClr val="5FB714"/>
      </a:accent6>
      <a:hlink>
        <a:srgbClr val="31935D"/>
      </a:hlink>
      <a:folHlink>
        <a:srgbClr val="7F7F7F"/>
      </a:folHlink>
    </a:clrScheme>
    <a:fontScheme name="grandview display">
      <a:majorFont>
        <a:latin typeface="Yu Mincho Demibold"/>
        <a:ea typeface=""/>
        <a:cs typeface=""/>
      </a:majorFont>
      <a:minorFont>
        <a:latin typeface="Yu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478</Words>
  <Application>Microsoft Office PowerPoint</Application>
  <PresentationFormat>ワイド画面</PresentationFormat>
  <Paragraphs>53</Paragraphs>
  <Slides>16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3" baseType="lpstr">
      <vt:lpstr>游ゴシック</vt:lpstr>
      <vt:lpstr>游ゴシック</vt:lpstr>
      <vt:lpstr>游明朝</vt:lpstr>
      <vt:lpstr>Yu Mincho Demibold</vt:lpstr>
      <vt:lpstr>Arial</vt:lpstr>
      <vt:lpstr>Grandview Display</vt:lpstr>
      <vt:lpstr>DashVTI</vt:lpstr>
      <vt:lpstr>PowerPoint プレゼンテーション</vt:lpstr>
      <vt:lpstr>     Sports</vt:lpstr>
      <vt:lpstr>                 Today’s goal</vt:lpstr>
      <vt:lpstr>Step1</vt:lpstr>
      <vt:lpstr> (1)　</vt:lpstr>
      <vt:lpstr>(2)</vt:lpstr>
      <vt:lpstr>(3)</vt:lpstr>
      <vt:lpstr>Step2　聞えた方に○をつけよう！</vt:lpstr>
      <vt:lpstr>PowerPoint プレゼンテーション</vt:lpstr>
      <vt:lpstr>PowerPoint プレゼンテーション</vt:lpstr>
      <vt:lpstr>Step3 Grammar points</vt:lpstr>
      <vt:lpstr>Step3 Grammar points</vt:lpstr>
      <vt:lpstr>Step4 Let’s start Bingo game!</vt:lpstr>
      <vt:lpstr>②そしてあてはまる形容詞をビンゴ カードに書こう！</vt:lpstr>
      <vt:lpstr>PowerPoint プレゼンテーション</vt:lpstr>
      <vt:lpstr>~Happy New year~  Thank you for coming!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あやの 所</dc:creator>
  <cp:lastModifiedBy>あやの 所</cp:lastModifiedBy>
  <cp:revision>1</cp:revision>
  <dcterms:created xsi:type="dcterms:W3CDTF">2025-01-06T03:42:11Z</dcterms:created>
  <dcterms:modified xsi:type="dcterms:W3CDTF">2025-01-08T00:02:58Z</dcterms:modified>
</cp:coreProperties>
</file>