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CFF837-9610-4DB6-AF6E-1C1CBC0C03F0}" v="260" dt="2025-10-28T08:20:35.2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あやの 所" userId="0c461577b8e0e97c" providerId="LiveId" clId="{87640B33-17C1-4E0E-95D3-F4408FAF3963}"/>
    <pc:docChg chg="undo custSel addSld modSld">
      <pc:chgData name="あやの 所" userId="0c461577b8e0e97c" providerId="LiveId" clId="{87640B33-17C1-4E0E-95D3-F4408FAF3963}" dt="2025-10-28T08:20:35.282" v="2583" actId="20577"/>
      <pc:docMkLst>
        <pc:docMk/>
      </pc:docMkLst>
      <pc:sldChg chg="addSp delSp modSp mod setBg">
        <pc:chgData name="あやの 所" userId="0c461577b8e0e97c" providerId="LiveId" clId="{87640B33-17C1-4E0E-95D3-F4408FAF3963}" dt="2025-10-27T23:44:44.382" v="83" actId="1076"/>
        <pc:sldMkLst>
          <pc:docMk/>
          <pc:sldMk cId="3351356161" sldId="259"/>
        </pc:sldMkLst>
        <pc:spChg chg="mod">
          <ac:chgData name="あやの 所" userId="0c461577b8e0e97c" providerId="LiveId" clId="{87640B33-17C1-4E0E-95D3-F4408FAF3963}" dt="2025-10-27T23:44:39.910" v="81" actId="1076"/>
          <ac:spMkLst>
            <pc:docMk/>
            <pc:sldMk cId="3351356161" sldId="259"/>
            <ac:spMk id="2" creationId="{C7366503-F11F-1A67-6292-0DEECB79810D}"/>
          </ac:spMkLst>
        </pc:spChg>
        <pc:spChg chg="del">
          <ac:chgData name="あやの 所" userId="0c461577b8e0e97c" providerId="LiveId" clId="{87640B33-17C1-4E0E-95D3-F4408FAF3963}" dt="2025-10-27T23:41:31.472" v="48" actId="931"/>
          <ac:spMkLst>
            <pc:docMk/>
            <pc:sldMk cId="3351356161" sldId="259"/>
            <ac:spMk id="3" creationId="{D0BD064C-AA23-0180-2A9F-BBC72D6D073F}"/>
          </ac:spMkLst>
        </pc:spChg>
        <pc:spChg chg="add">
          <ac:chgData name="あやの 所" userId="0c461577b8e0e97c" providerId="LiveId" clId="{87640B33-17C1-4E0E-95D3-F4408FAF3963}" dt="2025-10-27T23:44:33.897" v="79" actId="26606"/>
          <ac:spMkLst>
            <pc:docMk/>
            <pc:sldMk cId="3351356161" sldId="259"/>
            <ac:spMk id="9" creationId="{8FBA8407-BA89-A5AA-FA3C-FA1AD7449482}"/>
          </ac:spMkLst>
        </pc:spChg>
        <pc:spChg chg="add">
          <ac:chgData name="あやの 所" userId="0c461577b8e0e97c" providerId="LiveId" clId="{87640B33-17C1-4E0E-95D3-F4408FAF3963}" dt="2025-10-27T23:44:33.897" v="79" actId="26606"/>
          <ac:spMkLst>
            <pc:docMk/>
            <pc:sldMk cId="3351356161" sldId="259"/>
            <ac:spMk id="12" creationId="{B6FACB3C-9069-4791-BC5C-0DB7CD19B853}"/>
          </ac:spMkLst>
        </pc:spChg>
        <pc:spChg chg="add">
          <ac:chgData name="あやの 所" userId="0c461577b8e0e97c" providerId="LiveId" clId="{87640B33-17C1-4E0E-95D3-F4408FAF3963}" dt="2025-10-27T23:44:33.897" v="79" actId="26606"/>
          <ac:spMkLst>
            <pc:docMk/>
            <pc:sldMk cId="3351356161" sldId="259"/>
            <ac:spMk id="14" creationId="{71F2038E-D777-4B76-81DD-DD13EE91B9DD}"/>
          </ac:spMkLst>
        </pc:spChg>
        <pc:grpChg chg="add">
          <ac:chgData name="あやの 所" userId="0c461577b8e0e97c" providerId="LiveId" clId="{87640B33-17C1-4E0E-95D3-F4408FAF3963}" dt="2025-10-27T23:44:33.897" v="79" actId="26606"/>
          <ac:grpSpMkLst>
            <pc:docMk/>
            <pc:sldMk cId="3351356161" sldId="259"/>
            <ac:grpSpMk id="16" creationId="{DD354807-230F-4402-B1B9-F733A8F1F190}"/>
          </ac:grpSpMkLst>
        </pc:grpChg>
        <pc:picChg chg="add mod">
          <ac:chgData name="あやの 所" userId="0c461577b8e0e97c" providerId="LiveId" clId="{87640B33-17C1-4E0E-95D3-F4408FAF3963}" dt="2025-10-27T23:44:44.382" v="83" actId="1076"/>
          <ac:picMkLst>
            <pc:docMk/>
            <pc:sldMk cId="3351356161" sldId="259"/>
            <ac:picMk id="5" creationId="{F11D53D4-3C1C-9E6B-AEDF-290933CCAC6E}"/>
          </ac:picMkLst>
        </pc:picChg>
      </pc:sldChg>
      <pc:sldChg chg="addSp delSp modSp mod setBg">
        <pc:chgData name="あやの 所" userId="0c461577b8e0e97c" providerId="LiveId" clId="{87640B33-17C1-4E0E-95D3-F4408FAF3963}" dt="2025-10-27T23:45:37.315" v="96" actId="20577"/>
        <pc:sldMkLst>
          <pc:docMk/>
          <pc:sldMk cId="750388176" sldId="260"/>
        </pc:sldMkLst>
        <pc:spChg chg="mod">
          <ac:chgData name="あやの 所" userId="0c461577b8e0e97c" providerId="LiveId" clId="{87640B33-17C1-4E0E-95D3-F4408FAF3963}" dt="2025-10-27T23:45:37.315" v="96" actId="20577"/>
          <ac:spMkLst>
            <pc:docMk/>
            <pc:sldMk cId="750388176" sldId="260"/>
            <ac:spMk id="2" creationId="{A53DF0FD-7313-3A95-7FF3-FF4B480D77F1}"/>
          </ac:spMkLst>
        </pc:spChg>
        <pc:spChg chg="del">
          <ac:chgData name="あやの 所" userId="0c461577b8e0e97c" providerId="LiveId" clId="{87640B33-17C1-4E0E-95D3-F4408FAF3963}" dt="2025-10-27T23:42:59.951" v="66" actId="931"/>
          <ac:spMkLst>
            <pc:docMk/>
            <pc:sldMk cId="750388176" sldId="260"/>
            <ac:spMk id="3" creationId="{0F9BC724-33DD-0946-B9E3-EFA69D62E84A}"/>
          </ac:spMkLst>
        </pc:spChg>
        <pc:spChg chg="add">
          <ac:chgData name="あやの 所" userId="0c461577b8e0e97c" providerId="LiveId" clId="{87640B33-17C1-4E0E-95D3-F4408FAF3963}" dt="2025-10-27T23:44:04.971" v="73" actId="26606"/>
          <ac:spMkLst>
            <pc:docMk/>
            <pc:sldMk cId="750388176" sldId="260"/>
            <ac:spMk id="9" creationId="{8B3FC206-BD54-3CAC-C11E-0F84E0054FB6}"/>
          </ac:spMkLst>
        </pc:spChg>
        <pc:spChg chg="add del">
          <ac:chgData name="あやの 所" userId="0c461577b8e0e97c" providerId="LiveId" clId="{87640B33-17C1-4E0E-95D3-F4408FAF3963}" dt="2025-10-27T23:44:04.940" v="72" actId="26606"/>
          <ac:spMkLst>
            <pc:docMk/>
            <pc:sldMk cId="750388176" sldId="260"/>
            <ac:spMk id="10" creationId="{665DBBEF-238B-476B-96AB-8AAC3224ECEA}"/>
          </ac:spMkLst>
        </pc:spChg>
        <pc:spChg chg="add del">
          <ac:chgData name="あやの 所" userId="0c461577b8e0e97c" providerId="LiveId" clId="{87640B33-17C1-4E0E-95D3-F4408FAF3963}" dt="2025-10-27T23:44:04.940" v="72" actId="26606"/>
          <ac:spMkLst>
            <pc:docMk/>
            <pc:sldMk cId="750388176" sldId="260"/>
            <ac:spMk id="12" creationId="{3FCFB1DE-0B7E-48CC-BA90-B2AB0889F9D6}"/>
          </ac:spMkLst>
        </pc:spChg>
        <pc:spChg chg="add">
          <ac:chgData name="あやの 所" userId="0c461577b8e0e97c" providerId="LiveId" clId="{87640B33-17C1-4E0E-95D3-F4408FAF3963}" dt="2025-10-27T23:44:04.971" v="73" actId="26606"/>
          <ac:spMkLst>
            <pc:docMk/>
            <pc:sldMk cId="750388176" sldId="260"/>
            <ac:spMk id="14" creationId="{71F2038E-D777-4B76-81DD-DD13EE91B9DD}"/>
          </ac:spMkLst>
        </pc:spChg>
        <pc:spChg chg="add">
          <ac:chgData name="あやの 所" userId="0c461577b8e0e97c" providerId="LiveId" clId="{87640B33-17C1-4E0E-95D3-F4408FAF3963}" dt="2025-10-27T23:44:04.971" v="73" actId="26606"/>
          <ac:spMkLst>
            <pc:docMk/>
            <pc:sldMk cId="750388176" sldId="260"/>
            <ac:spMk id="15" creationId="{B6FACB3C-9069-4791-BC5C-0DB7CD19B853}"/>
          </ac:spMkLst>
        </pc:spChg>
        <pc:grpChg chg="add">
          <ac:chgData name="あやの 所" userId="0c461577b8e0e97c" providerId="LiveId" clId="{87640B33-17C1-4E0E-95D3-F4408FAF3963}" dt="2025-10-27T23:44:04.971" v="73" actId="26606"/>
          <ac:grpSpMkLst>
            <pc:docMk/>
            <pc:sldMk cId="750388176" sldId="260"/>
            <ac:grpSpMk id="16" creationId="{DD354807-230F-4402-B1B9-F733A8F1F190}"/>
          </ac:grpSpMkLst>
        </pc:grpChg>
        <pc:picChg chg="add mod">
          <ac:chgData name="あやの 所" userId="0c461577b8e0e97c" providerId="LiveId" clId="{87640B33-17C1-4E0E-95D3-F4408FAF3963}" dt="2025-10-27T23:44:50.717" v="85" actId="1076"/>
          <ac:picMkLst>
            <pc:docMk/>
            <pc:sldMk cId="750388176" sldId="260"/>
            <ac:picMk id="5" creationId="{9B2E8FFC-D7B4-D2F8-9332-257A61AD2BA0}"/>
          </ac:picMkLst>
        </pc:picChg>
      </pc:sldChg>
      <pc:sldChg chg="addSp delSp modSp mod setBg addAnim delAnim modAnim">
        <pc:chgData name="あやの 所" userId="0c461577b8e0e97c" providerId="LiveId" clId="{87640B33-17C1-4E0E-95D3-F4408FAF3963}" dt="2025-10-28T05:49:47.836" v="2523"/>
        <pc:sldMkLst>
          <pc:docMk/>
          <pc:sldMk cId="904333285" sldId="261"/>
        </pc:sldMkLst>
        <pc:spChg chg="mod ord">
          <ac:chgData name="あやの 所" userId="0c461577b8e0e97c" providerId="LiveId" clId="{87640B33-17C1-4E0E-95D3-F4408FAF3963}" dt="2025-10-28T00:12:15.063" v="1001" actId="20577"/>
          <ac:spMkLst>
            <pc:docMk/>
            <pc:sldMk cId="904333285" sldId="261"/>
            <ac:spMk id="2" creationId="{6DBCA505-6A5C-26D1-3947-0310D422F43D}"/>
          </ac:spMkLst>
        </pc:spChg>
        <pc:spChg chg="del">
          <ac:chgData name="あやの 所" userId="0c461577b8e0e97c" providerId="LiveId" clId="{87640B33-17C1-4E0E-95D3-F4408FAF3963}" dt="2025-10-27T23:47:43.777" v="97"/>
          <ac:spMkLst>
            <pc:docMk/>
            <pc:sldMk cId="904333285" sldId="261"/>
            <ac:spMk id="3" creationId="{A3EAD607-4095-D5BD-1548-13193118A9AB}"/>
          </ac:spMkLst>
        </pc:spChg>
        <pc:spChg chg="add mod">
          <ac:chgData name="あやの 所" userId="0c461577b8e0e97c" providerId="LiveId" clId="{87640B33-17C1-4E0E-95D3-F4408FAF3963}" dt="2025-10-28T05:49:37.866" v="2522" actId="113"/>
          <ac:spMkLst>
            <pc:docMk/>
            <pc:sldMk cId="904333285" sldId="261"/>
            <ac:spMk id="3" creationId="{EA9BB1BF-F112-8D5D-3801-9A9007112ACE}"/>
          </ac:spMkLst>
        </pc:spChg>
        <pc:spChg chg="add del mod">
          <ac:chgData name="あやの 所" userId="0c461577b8e0e97c" providerId="LiveId" clId="{87640B33-17C1-4E0E-95D3-F4408FAF3963}" dt="2025-10-27T23:52:36.339" v="120" actId="478"/>
          <ac:spMkLst>
            <pc:docMk/>
            <pc:sldMk cId="904333285" sldId="261"/>
            <ac:spMk id="5" creationId="{315C8002-942E-C61E-CAA7-9DFBD831DC84}"/>
          </ac:spMkLst>
        </pc:spChg>
        <pc:spChg chg="add del">
          <ac:chgData name="あやの 所" userId="0c461577b8e0e97c" providerId="LiveId" clId="{87640B33-17C1-4E0E-95D3-F4408FAF3963}" dt="2025-10-27T23:53:34.015" v="129" actId="26606"/>
          <ac:spMkLst>
            <pc:docMk/>
            <pc:sldMk cId="904333285" sldId="261"/>
            <ac:spMk id="1037" creationId="{D7D12574-25F0-4BB1-AA48-9DE7527AF5F4}"/>
          </ac:spMkLst>
        </pc:spChg>
        <pc:spChg chg="add del">
          <ac:chgData name="あやの 所" userId="0c461577b8e0e97c" providerId="LiveId" clId="{87640B33-17C1-4E0E-95D3-F4408FAF3963}" dt="2025-10-27T23:53:34.015" v="129" actId="26606"/>
          <ac:spMkLst>
            <pc:docMk/>
            <pc:sldMk cId="904333285" sldId="261"/>
            <ac:spMk id="1039" creationId="{A3473CF9-37EB-43E7-89EF-D2D1C53D1DAC}"/>
          </ac:spMkLst>
        </pc:spChg>
        <pc:spChg chg="add del">
          <ac:chgData name="あやの 所" userId="0c461577b8e0e97c" providerId="LiveId" clId="{87640B33-17C1-4E0E-95D3-F4408FAF3963}" dt="2025-10-27T23:53:34.015" v="129" actId="26606"/>
          <ac:spMkLst>
            <pc:docMk/>
            <pc:sldMk cId="904333285" sldId="261"/>
            <ac:spMk id="1041" creationId="{586B4EF9-43BA-4655-A6FF-1D8E21574C95}"/>
          </ac:spMkLst>
        </pc:spChg>
        <pc:spChg chg="add del">
          <ac:chgData name="あやの 所" userId="0c461577b8e0e97c" providerId="LiveId" clId="{87640B33-17C1-4E0E-95D3-F4408FAF3963}" dt="2025-10-27T23:53:41.297" v="132" actId="26606"/>
          <ac:spMkLst>
            <pc:docMk/>
            <pc:sldMk cId="904333285" sldId="261"/>
            <ac:spMk id="1043" creationId="{3BE40A06-F20A-4590-B20B-34C50D338AE3}"/>
          </ac:spMkLst>
        </pc:spChg>
        <pc:spChg chg="add del">
          <ac:chgData name="あやの 所" userId="0c461577b8e0e97c" providerId="LiveId" clId="{87640B33-17C1-4E0E-95D3-F4408FAF3963}" dt="2025-10-27T23:53:41.297" v="132" actId="26606"/>
          <ac:spMkLst>
            <pc:docMk/>
            <pc:sldMk cId="904333285" sldId="261"/>
            <ac:spMk id="1044" creationId="{A3473CF9-37EB-43E7-89EF-D2D1C53D1DAC}"/>
          </ac:spMkLst>
        </pc:spChg>
        <pc:spChg chg="add del">
          <ac:chgData name="あやの 所" userId="0c461577b8e0e97c" providerId="LiveId" clId="{87640B33-17C1-4E0E-95D3-F4408FAF3963}" dt="2025-10-27T23:53:41.297" v="132" actId="26606"/>
          <ac:spMkLst>
            <pc:docMk/>
            <pc:sldMk cId="904333285" sldId="261"/>
            <ac:spMk id="1045" creationId="{586B4EF9-43BA-4655-A6FF-1D8E21574C95}"/>
          </ac:spMkLst>
        </pc:spChg>
        <pc:spChg chg="add del">
          <ac:chgData name="あやの 所" userId="0c461577b8e0e97c" providerId="LiveId" clId="{87640B33-17C1-4E0E-95D3-F4408FAF3963}" dt="2025-10-27T23:53:56.565" v="134" actId="26606"/>
          <ac:spMkLst>
            <pc:docMk/>
            <pc:sldMk cId="904333285" sldId="261"/>
            <ac:spMk id="1047" creationId="{848F64AA-5BE2-4280-BEFA-DC288118FCCE}"/>
          </ac:spMkLst>
        </pc:spChg>
        <pc:spChg chg="add del">
          <ac:chgData name="あやの 所" userId="0c461577b8e0e97c" providerId="LiveId" clId="{87640B33-17C1-4E0E-95D3-F4408FAF3963}" dt="2025-10-27T23:54:05.658" v="137" actId="26606"/>
          <ac:spMkLst>
            <pc:docMk/>
            <pc:sldMk cId="904333285" sldId="261"/>
            <ac:spMk id="1049" creationId="{5AC43B5F-CE3F-4DB7-8215-9ACF03FB5F2E}"/>
          </ac:spMkLst>
        </pc:spChg>
        <pc:spChg chg="add">
          <ac:chgData name="あやの 所" userId="0c461577b8e0e97c" providerId="LiveId" clId="{87640B33-17C1-4E0E-95D3-F4408FAF3963}" dt="2025-10-27T23:54:05.668" v="138" actId="26606"/>
          <ac:spMkLst>
            <pc:docMk/>
            <pc:sldMk cId="904333285" sldId="261"/>
            <ac:spMk id="1053" creationId="{D7D12574-25F0-4BB1-AA48-9DE7527AF5F4}"/>
          </ac:spMkLst>
        </pc:spChg>
        <pc:spChg chg="add">
          <ac:chgData name="あやの 所" userId="0c461577b8e0e97c" providerId="LiveId" clId="{87640B33-17C1-4E0E-95D3-F4408FAF3963}" dt="2025-10-27T23:54:05.668" v="138" actId="26606"/>
          <ac:spMkLst>
            <pc:docMk/>
            <pc:sldMk cId="904333285" sldId="261"/>
            <ac:spMk id="1054" creationId="{A3473CF9-37EB-43E7-89EF-D2D1C53D1DAC}"/>
          </ac:spMkLst>
        </pc:spChg>
        <pc:spChg chg="add">
          <ac:chgData name="あやの 所" userId="0c461577b8e0e97c" providerId="LiveId" clId="{87640B33-17C1-4E0E-95D3-F4408FAF3963}" dt="2025-10-27T23:54:05.668" v="138" actId="26606"/>
          <ac:spMkLst>
            <pc:docMk/>
            <pc:sldMk cId="904333285" sldId="261"/>
            <ac:spMk id="1055" creationId="{586B4EF9-43BA-4655-A6FF-1D8E21574C95}"/>
          </ac:spMkLst>
        </pc:spChg>
        <pc:grpChg chg="add del">
          <ac:chgData name="あやの 所" userId="0c461577b8e0e97c" providerId="LiveId" clId="{87640B33-17C1-4E0E-95D3-F4408FAF3963}" dt="2025-10-27T23:54:05.658" v="137" actId="26606"/>
          <ac:grpSpMkLst>
            <pc:docMk/>
            <pc:sldMk cId="904333285" sldId="261"/>
            <ac:grpSpMk id="1050" creationId="{F938B951-7EFC-40A2-B198-E73D39DFB3FC}"/>
          </ac:grpSpMkLst>
        </pc:grpChg>
        <pc:picChg chg="add mod ord">
          <ac:chgData name="あやの 所" userId="0c461577b8e0e97c" providerId="LiveId" clId="{87640B33-17C1-4E0E-95D3-F4408FAF3963}" dt="2025-10-27T23:54:17.249" v="139" actId="27614"/>
          <ac:picMkLst>
            <pc:docMk/>
            <pc:sldMk cId="904333285" sldId="261"/>
            <ac:picMk id="4" creationId="{1882A5A2-AC69-61BF-38F9-2B79DA35E409}"/>
          </ac:picMkLst>
        </pc:picChg>
        <pc:picChg chg="add del mod">
          <ac:chgData name="あやの 所" userId="0c461577b8e0e97c" providerId="LiveId" clId="{87640B33-17C1-4E0E-95D3-F4408FAF3963}" dt="2025-10-27T23:51:26.615" v="113" actId="478"/>
          <ac:picMkLst>
            <pc:docMk/>
            <pc:sldMk cId="904333285" sldId="261"/>
            <ac:picMk id="1026" creationId="{40C926B0-734C-89B1-AD3D-17F8D3C193C7}"/>
          </ac:picMkLst>
        </pc:picChg>
        <pc:picChg chg="add del mod">
          <ac:chgData name="あやの 所" userId="0c461577b8e0e97c" providerId="LiveId" clId="{87640B33-17C1-4E0E-95D3-F4408FAF3963}" dt="2025-10-27T23:49:06.849" v="105" actId="478"/>
          <ac:picMkLst>
            <pc:docMk/>
            <pc:sldMk cId="904333285" sldId="261"/>
            <ac:picMk id="1028" creationId="{A761A88E-40EF-27DE-DB9F-F28D1A8259CB}"/>
          </ac:picMkLst>
        </pc:picChg>
        <pc:picChg chg="add mod ord">
          <ac:chgData name="あやの 所" userId="0c461577b8e0e97c" providerId="LiveId" clId="{87640B33-17C1-4E0E-95D3-F4408FAF3963}" dt="2025-10-27T23:54:05.668" v="138" actId="26606"/>
          <ac:picMkLst>
            <pc:docMk/>
            <pc:sldMk cId="904333285" sldId="261"/>
            <ac:picMk id="1030" creationId="{80341400-4906-16D4-FF17-BFF941FE5294}"/>
          </ac:picMkLst>
        </pc:picChg>
        <pc:picChg chg="add mod">
          <ac:chgData name="あやの 所" userId="0c461577b8e0e97c" providerId="LiveId" clId="{87640B33-17C1-4E0E-95D3-F4408FAF3963}" dt="2025-10-27T23:54:05.668" v="138" actId="26606"/>
          <ac:picMkLst>
            <pc:docMk/>
            <pc:sldMk cId="904333285" sldId="261"/>
            <ac:picMk id="1032" creationId="{ED839212-26B0-2685-943F-E8344F4BDB32}"/>
          </ac:picMkLst>
        </pc:picChg>
      </pc:sldChg>
      <pc:sldChg chg="addSp delSp modSp new mod">
        <pc:chgData name="あやの 所" userId="0c461577b8e0e97c" providerId="LiveId" clId="{87640B33-17C1-4E0E-95D3-F4408FAF3963}" dt="2025-10-28T05:56:44.189" v="2576" actId="20577"/>
        <pc:sldMkLst>
          <pc:docMk/>
          <pc:sldMk cId="2343691762" sldId="262"/>
        </pc:sldMkLst>
        <pc:spChg chg="mod">
          <ac:chgData name="あやの 所" userId="0c461577b8e0e97c" providerId="LiveId" clId="{87640B33-17C1-4E0E-95D3-F4408FAF3963}" dt="2025-10-28T00:11:32.143" v="991" actId="113"/>
          <ac:spMkLst>
            <pc:docMk/>
            <pc:sldMk cId="2343691762" sldId="262"/>
            <ac:spMk id="2" creationId="{0D3E6566-FD34-8CF5-4D2F-8F91C69E4D1F}"/>
          </ac:spMkLst>
        </pc:spChg>
        <pc:spChg chg="del mod">
          <ac:chgData name="あやの 所" userId="0c461577b8e0e97c" providerId="LiveId" clId="{87640B33-17C1-4E0E-95D3-F4408FAF3963}" dt="2025-10-27T23:58:29.442" v="395" actId="26606"/>
          <ac:spMkLst>
            <pc:docMk/>
            <pc:sldMk cId="2343691762" sldId="262"/>
            <ac:spMk id="3" creationId="{018796FB-9C3F-3F05-B10A-0B6BB34E7EA5}"/>
          </ac:spMkLst>
        </pc:spChg>
        <pc:graphicFrameChg chg="add mod modGraphic">
          <ac:chgData name="あやの 所" userId="0c461577b8e0e97c" providerId="LiveId" clId="{87640B33-17C1-4E0E-95D3-F4408FAF3963}" dt="2025-10-28T05:56:44.189" v="2576" actId="20577"/>
          <ac:graphicFrameMkLst>
            <pc:docMk/>
            <pc:sldMk cId="2343691762" sldId="262"/>
            <ac:graphicFrameMk id="5" creationId="{F781C310-A8E1-FA72-E1D8-8B2F7C3D605C}"/>
          </ac:graphicFrameMkLst>
        </pc:graphicFrameChg>
      </pc:sldChg>
      <pc:sldChg chg="addSp delSp modSp new mod modAnim">
        <pc:chgData name="あやの 所" userId="0c461577b8e0e97c" providerId="LiveId" clId="{87640B33-17C1-4E0E-95D3-F4408FAF3963}" dt="2025-10-28T08:20:35.282" v="2583" actId="20577"/>
        <pc:sldMkLst>
          <pc:docMk/>
          <pc:sldMk cId="1643287642" sldId="263"/>
        </pc:sldMkLst>
        <pc:spChg chg="mod">
          <ac:chgData name="あやの 所" userId="0c461577b8e0e97c" providerId="LiveId" clId="{87640B33-17C1-4E0E-95D3-F4408FAF3963}" dt="2025-10-27T23:59:56.080" v="427"/>
          <ac:spMkLst>
            <pc:docMk/>
            <pc:sldMk cId="1643287642" sldId="263"/>
            <ac:spMk id="2" creationId="{CF9869B5-0E43-7C04-DA1A-B6C6E741CA46}"/>
          </ac:spMkLst>
        </pc:spChg>
        <pc:spChg chg="mod">
          <ac:chgData name="あやの 所" userId="0c461577b8e0e97c" providerId="LiveId" clId="{87640B33-17C1-4E0E-95D3-F4408FAF3963}" dt="2025-10-28T00:11:06.442" v="987" actId="113"/>
          <ac:spMkLst>
            <pc:docMk/>
            <pc:sldMk cId="1643287642" sldId="263"/>
            <ac:spMk id="3" creationId="{EBE39FBC-FD73-A441-C830-73C323A51E39}"/>
          </ac:spMkLst>
        </pc:spChg>
        <pc:spChg chg="add mod">
          <ac:chgData name="あやの 所" userId="0c461577b8e0e97c" providerId="LiveId" clId="{87640B33-17C1-4E0E-95D3-F4408FAF3963}" dt="2025-10-28T08:20:35.282" v="2583" actId="20577"/>
          <ac:spMkLst>
            <pc:docMk/>
            <pc:sldMk cId="1643287642" sldId="263"/>
            <ac:spMk id="4" creationId="{BE0D86C6-2F65-6166-4358-F9D4972BBFC1}"/>
          </ac:spMkLst>
        </pc:spChg>
        <pc:spChg chg="add del mod">
          <ac:chgData name="あやの 所" userId="0c461577b8e0e97c" providerId="LiveId" clId="{87640B33-17C1-4E0E-95D3-F4408FAF3963}" dt="2025-10-28T00:03:08.685" v="654"/>
          <ac:spMkLst>
            <pc:docMk/>
            <pc:sldMk cId="1643287642" sldId="263"/>
            <ac:spMk id="5" creationId="{6F9F0D89-CE0D-C7BC-A3D0-E761B3616657}"/>
          </ac:spMkLst>
        </pc:spChg>
        <pc:spChg chg="add mod">
          <ac:chgData name="あやの 所" userId="0c461577b8e0e97c" providerId="LiveId" clId="{87640B33-17C1-4E0E-95D3-F4408FAF3963}" dt="2025-10-28T00:11:09.893" v="988" actId="113"/>
          <ac:spMkLst>
            <pc:docMk/>
            <pc:sldMk cId="1643287642" sldId="263"/>
            <ac:spMk id="6" creationId="{8455C31F-AAC9-1782-0CED-BC819D84E5C9}"/>
          </ac:spMkLst>
        </pc:spChg>
        <pc:spChg chg="add mod">
          <ac:chgData name="あやの 所" userId="0c461577b8e0e97c" providerId="LiveId" clId="{87640B33-17C1-4E0E-95D3-F4408FAF3963}" dt="2025-10-28T00:10:43.935" v="982" actId="207"/>
          <ac:spMkLst>
            <pc:docMk/>
            <pc:sldMk cId="1643287642" sldId="263"/>
            <ac:spMk id="7" creationId="{88EDA1C6-94BF-9A2E-0C88-1EE194E9E159}"/>
          </ac:spMkLst>
        </pc:spChg>
        <pc:spChg chg="add mod">
          <ac:chgData name="あやの 所" userId="0c461577b8e0e97c" providerId="LiveId" clId="{87640B33-17C1-4E0E-95D3-F4408FAF3963}" dt="2025-10-28T00:11:14.268" v="989" actId="113"/>
          <ac:spMkLst>
            <pc:docMk/>
            <pc:sldMk cId="1643287642" sldId="263"/>
            <ac:spMk id="8" creationId="{7663A3AB-A5BB-664A-FF54-78D247AFE0EC}"/>
          </ac:spMkLst>
        </pc:spChg>
        <pc:spChg chg="add mod">
          <ac:chgData name="あやの 所" userId="0c461577b8e0e97c" providerId="LiveId" clId="{87640B33-17C1-4E0E-95D3-F4408FAF3963}" dt="2025-10-28T00:10:52.407" v="984" actId="207"/>
          <ac:spMkLst>
            <pc:docMk/>
            <pc:sldMk cId="1643287642" sldId="263"/>
            <ac:spMk id="9" creationId="{99BC2212-C87B-61DD-7DD6-71EA6A6D2A57}"/>
          </ac:spMkLst>
        </pc:spChg>
        <pc:spChg chg="add mod">
          <ac:chgData name="あやの 所" userId="0c461577b8e0e97c" providerId="LiveId" clId="{87640B33-17C1-4E0E-95D3-F4408FAF3963}" dt="2025-10-28T00:11:23.476" v="990" actId="113"/>
          <ac:spMkLst>
            <pc:docMk/>
            <pc:sldMk cId="1643287642" sldId="263"/>
            <ac:spMk id="10" creationId="{58634ECB-29A8-8D1E-6102-CC732DECF25B}"/>
          </ac:spMkLst>
        </pc:spChg>
        <pc:spChg chg="add mod">
          <ac:chgData name="あやの 所" userId="0c461577b8e0e97c" providerId="LiveId" clId="{87640B33-17C1-4E0E-95D3-F4408FAF3963}" dt="2025-10-28T05:50:59.047" v="2530" actId="14100"/>
          <ac:spMkLst>
            <pc:docMk/>
            <pc:sldMk cId="1643287642" sldId="263"/>
            <ac:spMk id="11" creationId="{0DA26322-E850-F439-2A3A-48EC4F2DEA43}"/>
          </ac:spMkLst>
        </pc:spChg>
      </pc:sldChg>
      <pc:sldChg chg="addSp delSp modSp new mod setBg">
        <pc:chgData name="あやの 所" userId="0c461577b8e0e97c" providerId="LiveId" clId="{87640B33-17C1-4E0E-95D3-F4408FAF3963}" dt="2025-10-28T05:31:18.038" v="2045" actId="1076"/>
        <pc:sldMkLst>
          <pc:docMk/>
          <pc:sldMk cId="3603288553" sldId="264"/>
        </pc:sldMkLst>
        <pc:spChg chg="mod">
          <ac:chgData name="あやの 所" userId="0c461577b8e0e97c" providerId="LiveId" clId="{87640B33-17C1-4E0E-95D3-F4408FAF3963}" dt="2025-10-28T00:12:41.527" v="1047"/>
          <ac:spMkLst>
            <pc:docMk/>
            <pc:sldMk cId="3603288553" sldId="264"/>
            <ac:spMk id="2" creationId="{B2702C04-6110-94D2-27E7-C5C7E3C17E00}"/>
          </ac:spMkLst>
        </pc:spChg>
        <pc:spChg chg="mod">
          <ac:chgData name="あやの 所" userId="0c461577b8e0e97c" providerId="LiveId" clId="{87640B33-17C1-4E0E-95D3-F4408FAF3963}" dt="2025-10-28T00:13:57.063" v="1048" actId="208"/>
          <ac:spMkLst>
            <pc:docMk/>
            <pc:sldMk cId="3603288553" sldId="264"/>
            <ac:spMk id="3" creationId="{0337F6EC-2EAC-CE64-A668-B806696C5EBF}"/>
          </ac:spMkLst>
        </pc:spChg>
        <pc:spChg chg="add mod">
          <ac:chgData name="あやの 所" userId="0c461577b8e0e97c" providerId="LiveId" clId="{87640B33-17C1-4E0E-95D3-F4408FAF3963}" dt="2025-10-28T00:20:12.869" v="1218" actId="14100"/>
          <ac:spMkLst>
            <pc:docMk/>
            <pc:sldMk cId="3603288553" sldId="264"/>
            <ac:spMk id="4" creationId="{5DF6F796-2176-6E26-5C45-BB7B97424FBE}"/>
          </ac:spMkLst>
        </pc:spChg>
        <pc:spChg chg="add mod">
          <ac:chgData name="あやの 所" userId="0c461577b8e0e97c" providerId="LiveId" clId="{87640B33-17C1-4E0E-95D3-F4408FAF3963}" dt="2025-10-28T00:19:55.737" v="1215" actId="255"/>
          <ac:spMkLst>
            <pc:docMk/>
            <pc:sldMk cId="3603288553" sldId="264"/>
            <ac:spMk id="5" creationId="{BEE44650-865E-D16F-2461-B779F0B4EA39}"/>
          </ac:spMkLst>
        </pc:spChg>
        <pc:spChg chg="add mod">
          <ac:chgData name="あやの 所" userId="0c461577b8e0e97c" providerId="LiveId" clId="{87640B33-17C1-4E0E-95D3-F4408FAF3963}" dt="2025-10-28T00:21:12.577" v="1246" actId="14100"/>
          <ac:spMkLst>
            <pc:docMk/>
            <pc:sldMk cId="3603288553" sldId="264"/>
            <ac:spMk id="6" creationId="{B19BC9A8-1F4E-2C8C-57FA-61705A40914A}"/>
          </ac:spMkLst>
        </pc:spChg>
        <pc:spChg chg="add mod">
          <ac:chgData name="あやの 所" userId="0c461577b8e0e97c" providerId="LiveId" clId="{87640B33-17C1-4E0E-95D3-F4408FAF3963}" dt="2025-10-28T00:26:30.493" v="1353" actId="20577"/>
          <ac:spMkLst>
            <pc:docMk/>
            <pc:sldMk cId="3603288553" sldId="264"/>
            <ac:spMk id="7" creationId="{8D8D1833-006C-6A2B-EEE0-83643C71AA1A}"/>
          </ac:spMkLst>
        </pc:spChg>
        <pc:spChg chg="add mod">
          <ac:chgData name="あやの 所" userId="0c461577b8e0e97c" providerId="LiveId" clId="{87640B33-17C1-4E0E-95D3-F4408FAF3963}" dt="2025-10-28T05:28:23.362" v="1908" actId="1076"/>
          <ac:spMkLst>
            <pc:docMk/>
            <pc:sldMk cId="3603288553" sldId="264"/>
            <ac:spMk id="8" creationId="{DE8C50A1-F85C-EC64-CC58-10BF4512FDF9}"/>
          </ac:spMkLst>
        </pc:spChg>
        <pc:spChg chg="add del mod">
          <ac:chgData name="あやの 所" userId="0c461577b8e0e97c" providerId="LiveId" clId="{87640B33-17C1-4E0E-95D3-F4408FAF3963}" dt="2025-10-28T05:29:12.857" v="1949"/>
          <ac:spMkLst>
            <pc:docMk/>
            <pc:sldMk cId="3603288553" sldId="264"/>
            <ac:spMk id="9" creationId="{8DB826DE-234B-B2E0-5D66-DFC98799505D}"/>
          </ac:spMkLst>
        </pc:spChg>
        <pc:spChg chg="add mod">
          <ac:chgData name="あやの 所" userId="0c461577b8e0e97c" providerId="LiveId" clId="{87640B33-17C1-4E0E-95D3-F4408FAF3963}" dt="2025-10-28T05:29:35.806" v="1953" actId="1076"/>
          <ac:spMkLst>
            <pc:docMk/>
            <pc:sldMk cId="3603288553" sldId="264"/>
            <ac:spMk id="10" creationId="{F75AF350-F297-F5F2-A58C-6A090D6DC937}"/>
          </ac:spMkLst>
        </pc:spChg>
        <pc:spChg chg="add mod">
          <ac:chgData name="あやの 所" userId="0c461577b8e0e97c" providerId="LiveId" clId="{87640B33-17C1-4E0E-95D3-F4408FAF3963}" dt="2025-10-28T05:30:25.229" v="2003" actId="1076"/>
          <ac:spMkLst>
            <pc:docMk/>
            <pc:sldMk cId="3603288553" sldId="264"/>
            <ac:spMk id="11" creationId="{ADA190C1-2A65-BF47-0574-40AA901FDFEA}"/>
          </ac:spMkLst>
        </pc:spChg>
        <pc:spChg chg="add mod">
          <ac:chgData name="あやの 所" userId="0c461577b8e0e97c" providerId="LiveId" clId="{87640B33-17C1-4E0E-95D3-F4408FAF3963}" dt="2025-10-28T05:31:18.038" v="2045" actId="1076"/>
          <ac:spMkLst>
            <pc:docMk/>
            <pc:sldMk cId="3603288553" sldId="264"/>
            <ac:spMk id="12" creationId="{B9E0C97D-89A5-6E1F-3995-BEDAF35E8372}"/>
          </ac:spMkLst>
        </pc:spChg>
        <pc:picChg chg="add mod">
          <ac:chgData name="あやの 所" userId="0c461577b8e0e97c" providerId="LiveId" clId="{87640B33-17C1-4E0E-95D3-F4408FAF3963}" dt="2025-10-28T00:22:56.664" v="1303" actId="1076"/>
          <ac:picMkLst>
            <pc:docMk/>
            <pc:sldMk cId="3603288553" sldId="264"/>
            <ac:picMk id="2050" creationId="{DE2839B9-F0EA-ED71-2F40-3143CB6532AC}"/>
          </ac:picMkLst>
        </pc:picChg>
        <pc:picChg chg="add mod">
          <ac:chgData name="あやの 所" userId="0c461577b8e0e97c" providerId="LiveId" clId="{87640B33-17C1-4E0E-95D3-F4408FAF3963}" dt="2025-10-28T00:24:31.561" v="1306" actId="1076"/>
          <ac:picMkLst>
            <pc:docMk/>
            <pc:sldMk cId="3603288553" sldId="264"/>
            <ac:picMk id="2052" creationId="{3D8EE2F1-1606-1D8B-9201-E43635189A42}"/>
          </ac:picMkLst>
        </pc:picChg>
        <pc:picChg chg="add mod">
          <ac:chgData name="あやの 所" userId="0c461577b8e0e97c" providerId="LiveId" clId="{87640B33-17C1-4E0E-95D3-F4408FAF3963}" dt="2025-10-28T00:25:32.133" v="1310" actId="1076"/>
          <ac:picMkLst>
            <pc:docMk/>
            <pc:sldMk cId="3603288553" sldId="264"/>
            <ac:picMk id="2054" creationId="{85663DE1-2339-C23A-B898-C724B60F27BC}"/>
          </ac:picMkLst>
        </pc:picChg>
      </pc:sldChg>
      <pc:sldChg chg="addSp delSp modSp new mod setBg">
        <pc:chgData name="あやの 所" userId="0c461577b8e0e97c" providerId="LiveId" clId="{87640B33-17C1-4E0E-95D3-F4408FAF3963}" dt="2025-10-28T00:36:04.666" v="1806" actId="1076"/>
        <pc:sldMkLst>
          <pc:docMk/>
          <pc:sldMk cId="1211865294" sldId="265"/>
        </pc:sldMkLst>
        <pc:spChg chg="mod">
          <ac:chgData name="あやの 所" userId="0c461577b8e0e97c" providerId="LiveId" clId="{87640B33-17C1-4E0E-95D3-F4408FAF3963}" dt="2025-10-28T00:32:42.953" v="1793" actId="26606"/>
          <ac:spMkLst>
            <pc:docMk/>
            <pc:sldMk cId="1211865294" sldId="265"/>
            <ac:spMk id="2" creationId="{C48A913E-3EF9-13ED-B85F-6F357FA48E88}"/>
          </ac:spMkLst>
        </pc:spChg>
        <pc:spChg chg="mod">
          <ac:chgData name="あやの 所" userId="0c461577b8e0e97c" providerId="LiveId" clId="{87640B33-17C1-4E0E-95D3-F4408FAF3963}" dt="2025-10-28T00:33:05.129" v="1798" actId="207"/>
          <ac:spMkLst>
            <pc:docMk/>
            <pc:sldMk cId="1211865294" sldId="265"/>
            <ac:spMk id="3" creationId="{FE654BAF-0454-393F-F9D3-DDD104606BF3}"/>
          </ac:spMkLst>
        </pc:spChg>
        <pc:spChg chg="add del">
          <ac:chgData name="あやの 所" userId="0c461577b8e0e97c" providerId="LiveId" clId="{87640B33-17C1-4E0E-95D3-F4408FAF3963}" dt="2025-10-28T00:32:04.534" v="1781" actId="26606"/>
          <ac:spMkLst>
            <pc:docMk/>
            <pc:sldMk cId="1211865294" sldId="265"/>
            <ac:spMk id="8" creationId="{5C8908E2-EE49-44D2-9428-A28D2312A8D5}"/>
          </ac:spMkLst>
        </pc:spChg>
        <pc:spChg chg="add del">
          <ac:chgData name="あやの 所" userId="0c461577b8e0e97c" providerId="LiveId" clId="{87640B33-17C1-4E0E-95D3-F4408FAF3963}" dt="2025-10-28T00:31:49.241" v="1779" actId="26606"/>
          <ac:spMkLst>
            <pc:docMk/>
            <pc:sldMk cId="1211865294" sldId="265"/>
            <ac:spMk id="9" creationId="{9F7D5CDA-D291-4307-BF55-1381FED29634}"/>
          </ac:spMkLst>
        </pc:spChg>
        <pc:spChg chg="add del">
          <ac:chgData name="あやの 所" userId="0c461577b8e0e97c" providerId="LiveId" clId="{87640B33-17C1-4E0E-95D3-F4408FAF3963}" dt="2025-10-28T00:31:49.241" v="1779" actId="26606"/>
          <ac:spMkLst>
            <pc:docMk/>
            <pc:sldMk cId="1211865294" sldId="265"/>
            <ac:spMk id="11" creationId="{59B296B9-C5A5-4E4F-9B60-C907B5F1466C}"/>
          </ac:spMkLst>
        </pc:spChg>
        <pc:spChg chg="add del">
          <ac:chgData name="あやの 所" userId="0c461577b8e0e97c" providerId="LiveId" clId="{87640B33-17C1-4E0E-95D3-F4408FAF3963}" dt="2025-10-28T00:31:49.241" v="1779" actId="26606"/>
          <ac:spMkLst>
            <pc:docMk/>
            <pc:sldMk cId="1211865294" sldId="265"/>
            <ac:spMk id="13" creationId="{D0300FD3-5AF1-6305-15FA-9078072672E2}"/>
          </ac:spMkLst>
        </pc:spChg>
        <pc:spChg chg="add del">
          <ac:chgData name="あやの 所" userId="0c461577b8e0e97c" providerId="LiveId" clId="{87640B33-17C1-4E0E-95D3-F4408FAF3963}" dt="2025-10-28T00:32:04.534" v="1781" actId="26606"/>
          <ac:spMkLst>
            <pc:docMk/>
            <pc:sldMk cId="1211865294" sldId="265"/>
            <ac:spMk id="14" creationId="{D06891CE-5B9C-4B9E-AA78-3A5E25434F86}"/>
          </ac:spMkLst>
        </pc:spChg>
        <pc:spChg chg="add del">
          <ac:chgData name="あやの 所" userId="0c461577b8e0e97c" providerId="LiveId" clId="{87640B33-17C1-4E0E-95D3-F4408FAF3963}" dt="2025-10-28T00:32:04.534" v="1781" actId="26606"/>
          <ac:spMkLst>
            <pc:docMk/>
            <pc:sldMk cId="1211865294" sldId="265"/>
            <ac:spMk id="16" creationId="{ED888B23-07FA-482A-96DF-47E31AF1A603}"/>
          </ac:spMkLst>
        </pc:spChg>
        <pc:spChg chg="add del">
          <ac:chgData name="あやの 所" userId="0c461577b8e0e97c" providerId="LiveId" clId="{87640B33-17C1-4E0E-95D3-F4408FAF3963}" dt="2025-10-28T00:32:13.317" v="1783" actId="26606"/>
          <ac:spMkLst>
            <pc:docMk/>
            <pc:sldMk cId="1211865294" sldId="265"/>
            <ac:spMk id="19" creationId="{F837543A-6020-4505-A233-C9DB4BF74011}"/>
          </ac:spMkLst>
        </pc:spChg>
        <pc:spChg chg="add del">
          <ac:chgData name="あやの 所" userId="0c461577b8e0e97c" providerId="LiveId" clId="{87640B33-17C1-4E0E-95D3-F4408FAF3963}" dt="2025-10-28T00:32:13.317" v="1783" actId="26606"/>
          <ac:spMkLst>
            <pc:docMk/>
            <pc:sldMk cId="1211865294" sldId="265"/>
            <ac:spMk id="20" creationId="{88853921-7BC9-4BDE-ACAB-133C683C82D6}"/>
          </ac:spMkLst>
        </pc:spChg>
        <pc:spChg chg="add del">
          <ac:chgData name="あやの 所" userId="0c461577b8e0e97c" providerId="LiveId" clId="{87640B33-17C1-4E0E-95D3-F4408FAF3963}" dt="2025-10-28T00:32:13.317" v="1783" actId="26606"/>
          <ac:spMkLst>
            <pc:docMk/>
            <pc:sldMk cId="1211865294" sldId="265"/>
            <ac:spMk id="21" creationId="{35B16301-FB18-48BA-A6DD-C37CAF6F9A18}"/>
          </ac:spMkLst>
        </pc:spChg>
        <pc:spChg chg="add del">
          <ac:chgData name="あやの 所" userId="0c461577b8e0e97c" providerId="LiveId" clId="{87640B33-17C1-4E0E-95D3-F4408FAF3963}" dt="2025-10-28T00:32:13.317" v="1783" actId="26606"/>
          <ac:spMkLst>
            <pc:docMk/>
            <pc:sldMk cId="1211865294" sldId="265"/>
            <ac:spMk id="22" creationId="{09192968-3AE7-4470-A61C-97294BB92731}"/>
          </ac:spMkLst>
        </pc:spChg>
        <pc:spChg chg="add del">
          <ac:chgData name="あやの 所" userId="0c461577b8e0e97c" providerId="LiveId" clId="{87640B33-17C1-4E0E-95D3-F4408FAF3963}" dt="2025-10-28T00:32:13.317" v="1783" actId="26606"/>
          <ac:spMkLst>
            <pc:docMk/>
            <pc:sldMk cId="1211865294" sldId="265"/>
            <ac:spMk id="23" creationId="{C3C0D90E-074A-4F52-9B11-B52BEF4BCBE5}"/>
          </ac:spMkLst>
        </pc:spChg>
        <pc:spChg chg="add del">
          <ac:chgData name="あやの 所" userId="0c461577b8e0e97c" providerId="LiveId" clId="{87640B33-17C1-4E0E-95D3-F4408FAF3963}" dt="2025-10-28T00:32:13.317" v="1783" actId="26606"/>
          <ac:spMkLst>
            <pc:docMk/>
            <pc:sldMk cId="1211865294" sldId="265"/>
            <ac:spMk id="24" creationId="{3AB72E55-43E4-4356-BFE8-E2102CB0B505}"/>
          </ac:spMkLst>
        </pc:spChg>
        <pc:spChg chg="add del">
          <ac:chgData name="あやの 所" userId="0c461577b8e0e97c" providerId="LiveId" clId="{87640B33-17C1-4E0E-95D3-F4408FAF3963}" dt="2025-10-28T00:32:13.317" v="1783" actId="26606"/>
          <ac:spMkLst>
            <pc:docMk/>
            <pc:sldMk cId="1211865294" sldId="265"/>
            <ac:spMk id="25" creationId="{CABBD4C1-E6F8-46F6-8152-A8A97490BF4D}"/>
          </ac:spMkLst>
        </pc:spChg>
        <pc:spChg chg="add del">
          <ac:chgData name="あやの 所" userId="0c461577b8e0e97c" providerId="LiveId" clId="{87640B33-17C1-4E0E-95D3-F4408FAF3963}" dt="2025-10-28T00:32:13.317" v="1783" actId="26606"/>
          <ac:spMkLst>
            <pc:docMk/>
            <pc:sldMk cId="1211865294" sldId="265"/>
            <ac:spMk id="26" creationId="{83BA5EF5-1FE9-4BF9-83BB-269BCDDF6156}"/>
          </ac:spMkLst>
        </pc:spChg>
        <pc:spChg chg="add del">
          <ac:chgData name="あやの 所" userId="0c461577b8e0e97c" providerId="LiveId" clId="{87640B33-17C1-4E0E-95D3-F4408FAF3963}" dt="2025-10-28T00:32:18.457" v="1785" actId="26606"/>
          <ac:spMkLst>
            <pc:docMk/>
            <pc:sldMk cId="1211865294" sldId="265"/>
            <ac:spMk id="28" creationId="{B210AC1D-4063-4C6E-9528-FA9C4C0C18E6}"/>
          </ac:spMkLst>
        </pc:spChg>
        <pc:spChg chg="add del">
          <ac:chgData name="あやの 所" userId="0c461577b8e0e97c" providerId="LiveId" clId="{87640B33-17C1-4E0E-95D3-F4408FAF3963}" dt="2025-10-28T00:32:18.457" v="1785" actId="26606"/>
          <ac:spMkLst>
            <pc:docMk/>
            <pc:sldMk cId="1211865294" sldId="265"/>
            <ac:spMk id="29" creationId="{02F8C595-E68C-4306-AED8-DC7826A0A506}"/>
          </ac:spMkLst>
        </pc:spChg>
        <pc:spChg chg="add del">
          <ac:chgData name="あやの 所" userId="0c461577b8e0e97c" providerId="LiveId" clId="{87640B33-17C1-4E0E-95D3-F4408FAF3963}" dt="2025-10-28T00:32:42.953" v="1793" actId="26606"/>
          <ac:spMkLst>
            <pc:docMk/>
            <pc:sldMk cId="1211865294" sldId="265"/>
            <ac:spMk id="32" creationId="{3AD318CC-E2A8-4E27-9548-A047A78999B1}"/>
          </ac:spMkLst>
        </pc:spChg>
        <pc:spChg chg="add del">
          <ac:chgData name="あやの 所" userId="0c461577b8e0e97c" providerId="LiveId" clId="{87640B33-17C1-4E0E-95D3-F4408FAF3963}" dt="2025-10-28T00:32:42.953" v="1793" actId="26606"/>
          <ac:spMkLst>
            <pc:docMk/>
            <pc:sldMk cId="1211865294" sldId="265"/>
            <ac:spMk id="35" creationId="{2C1BBA94-3F40-40AA-8BB9-E69E25E537C1}"/>
          </ac:spMkLst>
        </pc:spChg>
        <pc:grpChg chg="add del">
          <ac:chgData name="あやの 所" userId="0c461577b8e0e97c" providerId="LiveId" clId="{87640B33-17C1-4E0E-95D3-F4408FAF3963}" dt="2025-10-28T00:32:04.534" v="1781" actId="26606"/>
          <ac:grpSpMkLst>
            <pc:docMk/>
            <pc:sldMk cId="1211865294" sldId="265"/>
            <ac:grpSpMk id="10" creationId="{A23D792D-D9F2-4EB4-ADE2-65A518DA6489}"/>
          </ac:grpSpMkLst>
        </pc:grpChg>
        <pc:grpChg chg="add del">
          <ac:chgData name="あやの 所" userId="0c461577b8e0e97c" providerId="LiveId" clId="{87640B33-17C1-4E0E-95D3-F4408FAF3963}" dt="2025-10-28T00:32:42.953" v="1793" actId="26606"/>
          <ac:grpSpMkLst>
            <pc:docMk/>
            <pc:sldMk cId="1211865294" sldId="265"/>
            <ac:grpSpMk id="33" creationId="{B14B560F-9DD7-4302-A60B-EBD3EF59B073}"/>
          </ac:grpSpMkLst>
        </pc:grpChg>
        <pc:picChg chg="add del">
          <ac:chgData name="あやの 所" userId="0c461577b8e0e97c" providerId="LiveId" clId="{87640B33-17C1-4E0E-95D3-F4408FAF3963}" dt="2025-10-28T00:31:49.241" v="1779" actId="26606"/>
          <ac:picMkLst>
            <pc:docMk/>
            <pc:sldMk cId="1211865294" sldId="265"/>
            <ac:picMk id="5" creationId="{9DABBEA6-1FEA-3112-FD8E-FCAB00D80A3A}"/>
          </ac:picMkLst>
        </pc:picChg>
        <pc:picChg chg="add del">
          <ac:chgData name="あやの 所" userId="0c461577b8e0e97c" providerId="LiveId" clId="{87640B33-17C1-4E0E-95D3-F4408FAF3963}" dt="2025-10-28T00:32:18.457" v="1785" actId="26606"/>
          <ac:picMkLst>
            <pc:docMk/>
            <pc:sldMk cId="1211865294" sldId="265"/>
            <ac:picMk id="30" creationId="{31DDD202-150F-C983-1DCC-79C1A5E2A169}"/>
          </ac:picMkLst>
        </pc:picChg>
        <pc:picChg chg="add mod">
          <ac:chgData name="あやの 所" userId="0c461577b8e0e97c" providerId="LiveId" clId="{87640B33-17C1-4E0E-95D3-F4408FAF3963}" dt="2025-10-28T00:36:04.666" v="1806" actId="1076"/>
          <ac:picMkLst>
            <pc:docMk/>
            <pc:sldMk cId="1211865294" sldId="265"/>
            <ac:picMk id="3074" creationId="{EAAEB1BF-A451-E413-AF9F-9B7774DAEA70}"/>
          </ac:picMkLst>
        </pc:picChg>
      </pc:sldChg>
      <pc:sldChg chg="addSp delSp modSp new mod setBg modClrScheme chgLayout">
        <pc:chgData name="あやの 所" userId="0c461577b8e0e97c" providerId="LiveId" clId="{87640B33-17C1-4E0E-95D3-F4408FAF3963}" dt="2025-10-28T05:34:32.391" v="2073" actId="1076"/>
        <pc:sldMkLst>
          <pc:docMk/>
          <pc:sldMk cId="1704836037" sldId="266"/>
        </pc:sldMkLst>
        <pc:spChg chg="mod ord">
          <ac:chgData name="あやの 所" userId="0c461577b8e0e97c" providerId="LiveId" clId="{87640B33-17C1-4E0E-95D3-F4408FAF3963}" dt="2025-10-28T05:33:33.207" v="2066" actId="26606"/>
          <ac:spMkLst>
            <pc:docMk/>
            <pc:sldMk cId="1704836037" sldId="266"/>
            <ac:spMk id="2" creationId="{703132E1-76C8-155B-3F17-FD29EF5219C2}"/>
          </ac:spMkLst>
        </pc:spChg>
        <pc:spChg chg="del">
          <ac:chgData name="あやの 所" userId="0c461577b8e0e97c" providerId="LiveId" clId="{87640B33-17C1-4E0E-95D3-F4408FAF3963}" dt="2025-10-28T05:32:13.753" v="2046" actId="931"/>
          <ac:spMkLst>
            <pc:docMk/>
            <pc:sldMk cId="1704836037" sldId="266"/>
            <ac:spMk id="3" creationId="{E9EBC755-382E-9C3F-BE0F-E1E565E5F4EA}"/>
          </ac:spMkLst>
        </pc:spChg>
        <pc:spChg chg="add del mod ord">
          <ac:chgData name="あやの 所" userId="0c461577b8e0e97c" providerId="LiveId" clId="{87640B33-17C1-4E0E-95D3-F4408FAF3963}" dt="2025-10-28T05:32:32.936" v="2052" actId="700"/>
          <ac:spMkLst>
            <pc:docMk/>
            <pc:sldMk cId="1704836037" sldId="266"/>
            <ac:spMk id="7" creationId="{C43F7E0B-C12A-FDB9-D259-EB90219CF0FE}"/>
          </ac:spMkLst>
        </pc:spChg>
        <pc:spChg chg="add del mod ord">
          <ac:chgData name="あやの 所" userId="0c461577b8e0e97c" providerId="LiveId" clId="{87640B33-17C1-4E0E-95D3-F4408FAF3963}" dt="2025-10-28T05:32:45.937" v="2053" actId="931"/>
          <ac:spMkLst>
            <pc:docMk/>
            <pc:sldMk cId="1704836037" sldId="266"/>
            <ac:spMk id="8" creationId="{2B867FF1-0AC3-93DE-0C3A-D818C2C3E10E}"/>
          </ac:spMkLst>
        </pc:spChg>
        <pc:spChg chg="add del mod ord">
          <ac:chgData name="あやの 所" userId="0c461577b8e0e97c" providerId="LiveId" clId="{87640B33-17C1-4E0E-95D3-F4408FAF3963}" dt="2025-10-28T05:33:33.207" v="2066" actId="26606"/>
          <ac:spMkLst>
            <pc:docMk/>
            <pc:sldMk cId="1704836037" sldId="266"/>
            <ac:spMk id="9" creationId="{C19F7871-2E14-C582-E199-D7371B92FE6D}"/>
          </ac:spMkLst>
        </pc:spChg>
        <pc:spChg chg="add del mod">
          <ac:chgData name="あやの 所" userId="0c461577b8e0e97c" providerId="LiveId" clId="{87640B33-17C1-4E0E-95D3-F4408FAF3963}" dt="2025-10-28T05:34:11.573" v="2068" actId="478"/>
          <ac:spMkLst>
            <pc:docMk/>
            <pc:sldMk cId="1704836037" sldId="266"/>
            <ac:spMk id="12" creationId="{9EB15FE3-CB2B-961A-6F75-9025CC591A59}"/>
          </ac:spMkLst>
        </pc:spChg>
        <pc:spChg chg="add mod">
          <ac:chgData name="あやの 所" userId="0c461577b8e0e97c" providerId="LiveId" clId="{87640B33-17C1-4E0E-95D3-F4408FAF3963}" dt="2025-10-28T05:34:32.391" v="2073" actId="1076"/>
          <ac:spMkLst>
            <pc:docMk/>
            <pc:sldMk cId="1704836037" sldId="266"/>
            <ac:spMk id="13" creationId="{0FC45C62-5E4C-B23B-CF3C-DEBB6867FA78}"/>
          </ac:spMkLst>
        </pc:spChg>
        <pc:spChg chg="add del">
          <ac:chgData name="あやの 所" userId="0c461577b8e0e97c" providerId="LiveId" clId="{87640B33-17C1-4E0E-95D3-F4408FAF3963}" dt="2025-10-28T05:33:18.178" v="2061" actId="26606"/>
          <ac:spMkLst>
            <pc:docMk/>
            <pc:sldMk cId="1704836037" sldId="266"/>
            <ac:spMk id="18" creationId="{9B47378D-AD27-45D0-8C1C-5B1098DCC068}"/>
          </ac:spMkLst>
        </pc:spChg>
        <pc:spChg chg="add del">
          <ac:chgData name="あやの 所" userId="0c461577b8e0e97c" providerId="LiveId" clId="{87640B33-17C1-4E0E-95D3-F4408FAF3963}" dt="2025-10-28T05:33:18.178" v="2061" actId="26606"/>
          <ac:spMkLst>
            <pc:docMk/>
            <pc:sldMk cId="1704836037" sldId="266"/>
            <ac:spMk id="19" creationId="{649C91A9-84E7-4BF0-9026-62F01380D853}"/>
          </ac:spMkLst>
        </pc:spChg>
        <pc:spChg chg="add del">
          <ac:chgData name="あやの 所" userId="0c461577b8e0e97c" providerId="LiveId" clId="{87640B33-17C1-4E0E-95D3-F4408FAF3963}" dt="2025-10-28T05:33:18.178" v="2061" actId="26606"/>
          <ac:spMkLst>
            <pc:docMk/>
            <pc:sldMk cId="1704836037" sldId="266"/>
            <ac:spMk id="20" creationId="{C19F7871-2E14-C582-E199-D7371B92FE6D}"/>
          </ac:spMkLst>
        </pc:spChg>
        <pc:spChg chg="add del">
          <ac:chgData name="あやの 所" userId="0c461577b8e0e97c" providerId="LiveId" clId="{87640B33-17C1-4E0E-95D3-F4408FAF3963}" dt="2025-10-28T05:33:28.632" v="2063" actId="26606"/>
          <ac:spMkLst>
            <pc:docMk/>
            <pc:sldMk cId="1704836037" sldId="266"/>
            <ac:spMk id="22" creationId="{0B9EE3F3-89B7-43C3-8651-C4C96830993D}"/>
          </ac:spMkLst>
        </pc:spChg>
        <pc:spChg chg="add del">
          <ac:chgData name="あやの 所" userId="0c461577b8e0e97c" providerId="LiveId" clId="{87640B33-17C1-4E0E-95D3-F4408FAF3963}" dt="2025-10-28T05:33:28.632" v="2063" actId="26606"/>
          <ac:spMkLst>
            <pc:docMk/>
            <pc:sldMk cId="1704836037" sldId="266"/>
            <ac:spMk id="23" creationId="{33AE4636-AEEC-45D6-84D4-7AC2DA48ECF8}"/>
          </ac:spMkLst>
        </pc:spChg>
        <pc:spChg chg="add del">
          <ac:chgData name="あやの 所" userId="0c461577b8e0e97c" providerId="LiveId" clId="{87640B33-17C1-4E0E-95D3-F4408FAF3963}" dt="2025-10-28T05:33:28.632" v="2063" actId="26606"/>
          <ac:spMkLst>
            <pc:docMk/>
            <pc:sldMk cId="1704836037" sldId="266"/>
            <ac:spMk id="24" creationId="{8D9CE0F4-2EB2-4F1F-8AAC-DB3571D9FE10}"/>
          </ac:spMkLst>
        </pc:spChg>
        <pc:spChg chg="add del">
          <ac:chgData name="あやの 所" userId="0c461577b8e0e97c" providerId="LiveId" clId="{87640B33-17C1-4E0E-95D3-F4408FAF3963}" dt="2025-10-28T05:33:28.632" v="2063" actId="26606"/>
          <ac:spMkLst>
            <pc:docMk/>
            <pc:sldMk cId="1704836037" sldId="266"/>
            <ac:spMk id="25" creationId="{C19F7871-2E14-C582-E199-D7371B92FE6D}"/>
          </ac:spMkLst>
        </pc:spChg>
        <pc:spChg chg="add del">
          <ac:chgData name="あやの 所" userId="0c461577b8e0e97c" providerId="LiveId" clId="{87640B33-17C1-4E0E-95D3-F4408FAF3963}" dt="2025-10-28T05:33:33.176" v="2065" actId="26606"/>
          <ac:spMkLst>
            <pc:docMk/>
            <pc:sldMk cId="1704836037" sldId="266"/>
            <ac:spMk id="27" creationId="{2C9A9DA9-7DC8-488B-A882-123947B0F3D9}"/>
          </ac:spMkLst>
        </pc:spChg>
        <pc:spChg chg="add del">
          <ac:chgData name="あやの 所" userId="0c461577b8e0e97c" providerId="LiveId" clId="{87640B33-17C1-4E0E-95D3-F4408FAF3963}" dt="2025-10-28T05:33:33.176" v="2065" actId="26606"/>
          <ac:spMkLst>
            <pc:docMk/>
            <pc:sldMk cId="1704836037" sldId="266"/>
            <ac:spMk id="28" creationId="{57F6BDD4-E066-4008-8011-6CC31AEB4556}"/>
          </ac:spMkLst>
        </pc:spChg>
        <pc:spChg chg="add del">
          <ac:chgData name="あやの 所" userId="0c461577b8e0e97c" providerId="LiveId" clId="{87640B33-17C1-4E0E-95D3-F4408FAF3963}" dt="2025-10-28T05:33:33.176" v="2065" actId="26606"/>
          <ac:spMkLst>
            <pc:docMk/>
            <pc:sldMk cId="1704836037" sldId="266"/>
            <ac:spMk id="29" creationId="{2711A8FB-68FC-45FC-B01E-38F809E2D439}"/>
          </ac:spMkLst>
        </pc:spChg>
        <pc:spChg chg="add del">
          <ac:chgData name="あやの 所" userId="0c461577b8e0e97c" providerId="LiveId" clId="{87640B33-17C1-4E0E-95D3-F4408FAF3963}" dt="2025-10-28T05:33:33.176" v="2065" actId="26606"/>
          <ac:spMkLst>
            <pc:docMk/>
            <pc:sldMk cId="1704836037" sldId="266"/>
            <ac:spMk id="30" creationId="{2A865FE3-5FC9-4049-87CF-30019C46C0F5}"/>
          </ac:spMkLst>
        </pc:spChg>
        <pc:spChg chg="add del">
          <ac:chgData name="あやの 所" userId="0c461577b8e0e97c" providerId="LiveId" clId="{87640B33-17C1-4E0E-95D3-F4408FAF3963}" dt="2025-10-28T05:33:33.176" v="2065" actId="26606"/>
          <ac:spMkLst>
            <pc:docMk/>
            <pc:sldMk cId="1704836037" sldId="266"/>
            <ac:spMk id="31" creationId="{C19F7871-2E14-C582-E199-D7371B92FE6D}"/>
          </ac:spMkLst>
        </pc:spChg>
        <pc:spChg chg="add">
          <ac:chgData name="あやの 所" userId="0c461577b8e0e97c" providerId="LiveId" clId="{87640B33-17C1-4E0E-95D3-F4408FAF3963}" dt="2025-10-28T05:33:33.207" v="2066" actId="26606"/>
          <ac:spMkLst>
            <pc:docMk/>
            <pc:sldMk cId="1704836037" sldId="266"/>
            <ac:spMk id="33" creationId="{9A724DBA-D2D9-471E-8ED7-2015DDD950DF}"/>
          </ac:spMkLst>
        </pc:spChg>
        <pc:spChg chg="add">
          <ac:chgData name="あやの 所" userId="0c461577b8e0e97c" providerId="LiveId" clId="{87640B33-17C1-4E0E-95D3-F4408FAF3963}" dt="2025-10-28T05:33:33.207" v="2066" actId="26606"/>
          <ac:spMkLst>
            <pc:docMk/>
            <pc:sldMk cId="1704836037" sldId="266"/>
            <ac:spMk id="34" creationId="{08980754-6F4B-43C9-B9BE-127B6BED6586}"/>
          </ac:spMkLst>
        </pc:spChg>
        <pc:spChg chg="add">
          <ac:chgData name="あやの 所" userId="0c461577b8e0e97c" providerId="LiveId" clId="{87640B33-17C1-4E0E-95D3-F4408FAF3963}" dt="2025-10-28T05:33:33.207" v="2066" actId="26606"/>
          <ac:spMkLst>
            <pc:docMk/>
            <pc:sldMk cId="1704836037" sldId="266"/>
            <ac:spMk id="35" creationId="{2C1BBA94-3F40-40AA-8BB9-E69E25E537C1}"/>
          </ac:spMkLst>
        </pc:spChg>
        <pc:spChg chg="add">
          <ac:chgData name="あやの 所" userId="0c461577b8e0e97c" providerId="LiveId" clId="{87640B33-17C1-4E0E-95D3-F4408FAF3963}" dt="2025-10-28T05:33:33.207" v="2066" actId="26606"/>
          <ac:spMkLst>
            <pc:docMk/>
            <pc:sldMk cId="1704836037" sldId="266"/>
            <ac:spMk id="36" creationId="{169CC832-2974-4E8D-90ED-3E2941BA7336}"/>
          </ac:spMkLst>
        </pc:spChg>
        <pc:spChg chg="add">
          <ac:chgData name="あやの 所" userId="0c461577b8e0e97c" providerId="LiveId" clId="{87640B33-17C1-4E0E-95D3-F4408FAF3963}" dt="2025-10-28T05:33:33.207" v="2066" actId="26606"/>
          <ac:spMkLst>
            <pc:docMk/>
            <pc:sldMk cId="1704836037" sldId="266"/>
            <ac:spMk id="37" creationId="{C19F7871-2E14-C582-E199-D7371B92FE6D}"/>
          </ac:spMkLst>
        </pc:spChg>
        <pc:spChg chg="add">
          <ac:chgData name="あやの 所" userId="0c461577b8e0e97c" providerId="LiveId" clId="{87640B33-17C1-4E0E-95D3-F4408FAF3963}" dt="2025-10-28T05:33:33.207" v="2066" actId="26606"/>
          <ac:spMkLst>
            <pc:docMk/>
            <pc:sldMk cId="1704836037" sldId="266"/>
            <ac:spMk id="38" creationId="{55222F96-971A-4F90-B841-6BAB416C7AC1}"/>
          </ac:spMkLst>
        </pc:spChg>
        <pc:picChg chg="add del mod">
          <ac:chgData name="あやの 所" userId="0c461577b8e0e97c" providerId="LiveId" clId="{87640B33-17C1-4E0E-95D3-F4408FAF3963}" dt="2025-10-28T05:32:29.691" v="2051" actId="478"/>
          <ac:picMkLst>
            <pc:docMk/>
            <pc:sldMk cId="1704836037" sldId="266"/>
            <ac:picMk id="5" creationId="{84688C29-E582-AD97-315C-5C5BD1141A1D}"/>
          </ac:picMkLst>
        </pc:picChg>
        <pc:picChg chg="add mod">
          <ac:chgData name="あやの 所" userId="0c461577b8e0e97c" providerId="LiveId" clId="{87640B33-17C1-4E0E-95D3-F4408FAF3963}" dt="2025-10-28T05:33:33.207" v="2066" actId="26606"/>
          <ac:picMkLst>
            <pc:docMk/>
            <pc:sldMk cId="1704836037" sldId="266"/>
            <ac:picMk id="11" creationId="{2D31B115-31DA-E3BB-5928-A99C4340B1A3}"/>
          </ac:picMkLst>
        </pc:picChg>
        <pc:cxnChg chg="add del">
          <ac:chgData name="あやの 所" userId="0c461577b8e0e97c" providerId="LiveId" clId="{87640B33-17C1-4E0E-95D3-F4408FAF3963}" dt="2025-10-28T05:33:17.381" v="2059" actId="26606"/>
          <ac:cxnSpMkLst>
            <pc:docMk/>
            <pc:sldMk cId="1704836037" sldId="266"/>
            <ac:cxnSpMk id="16" creationId="{33193FD5-6A49-7562-EA76-F15D42E15804}"/>
          </ac:cxnSpMkLst>
        </pc:cxnChg>
      </pc:sldChg>
      <pc:sldChg chg="addSp delSp modSp new mod setBg modClrScheme chgLayout">
        <pc:chgData name="あやの 所" userId="0c461577b8e0e97c" providerId="LiveId" clId="{87640B33-17C1-4E0E-95D3-F4408FAF3963}" dt="2025-10-28T05:45:33.131" v="2280" actId="20577"/>
        <pc:sldMkLst>
          <pc:docMk/>
          <pc:sldMk cId="189145572" sldId="267"/>
        </pc:sldMkLst>
        <pc:spChg chg="del mod ord">
          <ac:chgData name="あやの 所" userId="0c461577b8e0e97c" providerId="LiveId" clId="{87640B33-17C1-4E0E-95D3-F4408FAF3963}" dt="2025-10-28T05:36:03.913" v="2079" actId="700"/>
          <ac:spMkLst>
            <pc:docMk/>
            <pc:sldMk cId="189145572" sldId="267"/>
            <ac:spMk id="2" creationId="{97E8476A-B417-EB56-7E20-23E47405359B}"/>
          </ac:spMkLst>
        </pc:spChg>
        <pc:spChg chg="del mod ord">
          <ac:chgData name="あやの 所" userId="0c461577b8e0e97c" providerId="LiveId" clId="{87640B33-17C1-4E0E-95D3-F4408FAF3963}" dt="2025-10-28T05:36:03.913" v="2079" actId="700"/>
          <ac:spMkLst>
            <pc:docMk/>
            <pc:sldMk cId="189145572" sldId="267"/>
            <ac:spMk id="3" creationId="{76CD433C-D689-4E82-100B-D37DB2D087C6}"/>
          </ac:spMkLst>
        </pc:spChg>
        <pc:spChg chg="del">
          <ac:chgData name="あやの 所" userId="0c461577b8e0e97c" providerId="LiveId" clId="{87640B33-17C1-4E0E-95D3-F4408FAF3963}" dt="2025-10-28T05:36:03.913" v="2079" actId="700"/>
          <ac:spMkLst>
            <pc:docMk/>
            <pc:sldMk cId="189145572" sldId="267"/>
            <ac:spMk id="4" creationId="{52C5FCA5-1855-9836-23C5-89EBA8C47806}"/>
          </ac:spMkLst>
        </pc:spChg>
        <pc:spChg chg="add mod ord">
          <ac:chgData name="あやの 所" userId="0c461577b8e0e97c" providerId="LiveId" clId="{87640B33-17C1-4E0E-95D3-F4408FAF3963}" dt="2025-10-28T05:40:27.711" v="2096" actId="26606"/>
          <ac:spMkLst>
            <pc:docMk/>
            <pc:sldMk cId="189145572" sldId="267"/>
            <ac:spMk id="5" creationId="{C29D8915-F382-6D22-D684-DC648CFA68B4}"/>
          </ac:spMkLst>
        </pc:spChg>
        <pc:spChg chg="add del mod ord">
          <ac:chgData name="あやの 所" userId="0c461577b8e0e97c" providerId="LiveId" clId="{87640B33-17C1-4E0E-95D3-F4408FAF3963}" dt="2025-10-28T05:39:28.702" v="2086" actId="931"/>
          <ac:spMkLst>
            <pc:docMk/>
            <pc:sldMk cId="189145572" sldId="267"/>
            <ac:spMk id="6" creationId="{8E1D92C9-1AFB-AE3B-DC91-9F90DDA7C4B3}"/>
          </ac:spMkLst>
        </pc:spChg>
        <pc:spChg chg="add mod">
          <ac:chgData name="あやの 所" userId="0c461577b8e0e97c" providerId="LiveId" clId="{87640B33-17C1-4E0E-95D3-F4408FAF3963}" dt="2025-10-28T05:42:47.649" v="2170" actId="1076"/>
          <ac:spMkLst>
            <pc:docMk/>
            <pc:sldMk cId="189145572" sldId="267"/>
            <ac:spMk id="9" creationId="{D785F1C8-0053-F2A1-16E9-D66B604A9DD1}"/>
          </ac:spMkLst>
        </pc:spChg>
        <pc:spChg chg="add mod">
          <ac:chgData name="あやの 所" userId="0c461577b8e0e97c" providerId="LiveId" clId="{87640B33-17C1-4E0E-95D3-F4408FAF3963}" dt="2025-10-28T05:42:44.016" v="2169" actId="1076"/>
          <ac:spMkLst>
            <pc:docMk/>
            <pc:sldMk cId="189145572" sldId="267"/>
            <ac:spMk id="10" creationId="{D4F5C7F3-ABFE-8B01-D7C6-3B001EA3146F}"/>
          </ac:spMkLst>
        </pc:spChg>
        <pc:spChg chg="add mod">
          <ac:chgData name="あやの 所" userId="0c461577b8e0e97c" providerId="LiveId" clId="{87640B33-17C1-4E0E-95D3-F4408FAF3963}" dt="2025-10-28T05:42:39.929" v="2168" actId="1076"/>
          <ac:spMkLst>
            <pc:docMk/>
            <pc:sldMk cId="189145572" sldId="267"/>
            <ac:spMk id="11" creationId="{75D98972-AB40-201C-3E1F-2925CD928FA3}"/>
          </ac:spMkLst>
        </pc:spChg>
        <pc:spChg chg="add del">
          <ac:chgData name="あやの 所" userId="0c461577b8e0e97c" providerId="LiveId" clId="{87640B33-17C1-4E0E-95D3-F4408FAF3963}" dt="2025-10-28T05:40:27.695" v="2095" actId="26606"/>
          <ac:spMkLst>
            <pc:docMk/>
            <pc:sldMk cId="189145572" sldId="267"/>
            <ac:spMk id="12" creationId="{8788F424-77E0-54F5-88A8-582DD6081C62}"/>
          </ac:spMkLst>
        </pc:spChg>
        <pc:spChg chg="add del">
          <ac:chgData name="あやの 所" userId="0c461577b8e0e97c" providerId="LiveId" clId="{87640B33-17C1-4E0E-95D3-F4408FAF3963}" dt="2025-10-28T05:40:21.635" v="2093" actId="26606"/>
          <ac:spMkLst>
            <pc:docMk/>
            <pc:sldMk cId="189145572" sldId="267"/>
            <ac:spMk id="13" creationId="{F0DCC097-1DB8-4B6D-85D0-6FBA0E1CA4BA}"/>
          </ac:spMkLst>
        </pc:spChg>
        <pc:spChg chg="add mod">
          <ac:chgData name="あやの 所" userId="0c461577b8e0e97c" providerId="LiveId" clId="{87640B33-17C1-4E0E-95D3-F4408FAF3963}" dt="2025-10-28T05:42:32.732" v="2167" actId="1076"/>
          <ac:spMkLst>
            <pc:docMk/>
            <pc:sldMk cId="189145572" sldId="267"/>
            <ac:spMk id="14" creationId="{92A71C89-1E4A-AA3D-3D56-91521D6C5E26}"/>
          </ac:spMkLst>
        </pc:spChg>
        <pc:spChg chg="add del">
          <ac:chgData name="あやの 所" userId="0c461577b8e0e97c" providerId="LiveId" clId="{87640B33-17C1-4E0E-95D3-F4408FAF3963}" dt="2025-10-28T05:40:21.635" v="2093" actId="26606"/>
          <ac:spMkLst>
            <pc:docMk/>
            <pc:sldMk cId="189145572" sldId="267"/>
            <ac:spMk id="15" creationId="{E0B58608-23C8-4441-994D-C6823EEE1DB7}"/>
          </ac:spMkLst>
        </pc:spChg>
        <pc:spChg chg="add mod">
          <ac:chgData name="あやの 所" userId="0c461577b8e0e97c" providerId="LiveId" clId="{87640B33-17C1-4E0E-95D3-F4408FAF3963}" dt="2025-10-28T05:43:12.816" v="2188" actId="1076"/>
          <ac:spMkLst>
            <pc:docMk/>
            <pc:sldMk cId="189145572" sldId="267"/>
            <ac:spMk id="16" creationId="{B2747693-96A7-CB39-A26E-CE6334AC3FBF}"/>
          </ac:spMkLst>
        </pc:spChg>
        <pc:spChg chg="add del">
          <ac:chgData name="あやの 所" userId="0c461577b8e0e97c" providerId="LiveId" clId="{87640B33-17C1-4E0E-95D3-F4408FAF3963}" dt="2025-10-28T05:40:27.695" v="2095" actId="26606"/>
          <ac:spMkLst>
            <pc:docMk/>
            <pc:sldMk cId="189145572" sldId="267"/>
            <ac:spMk id="17" creationId="{3A9A4357-BD1D-4622-A4FE-766E6AB8DE84}"/>
          </ac:spMkLst>
        </pc:spChg>
        <pc:spChg chg="add del">
          <ac:chgData name="あやの 所" userId="0c461577b8e0e97c" providerId="LiveId" clId="{87640B33-17C1-4E0E-95D3-F4408FAF3963}" dt="2025-10-28T05:40:27.695" v="2095" actId="26606"/>
          <ac:spMkLst>
            <pc:docMk/>
            <pc:sldMk cId="189145572" sldId="267"/>
            <ac:spMk id="18" creationId="{058A14AF-9FB5-4CC7-BA35-E8E85D3EDF0E}"/>
          </ac:spMkLst>
        </pc:spChg>
        <pc:spChg chg="add del">
          <ac:chgData name="あやの 所" userId="0c461577b8e0e97c" providerId="LiveId" clId="{87640B33-17C1-4E0E-95D3-F4408FAF3963}" dt="2025-10-28T05:40:27.695" v="2095" actId="26606"/>
          <ac:spMkLst>
            <pc:docMk/>
            <pc:sldMk cId="189145572" sldId="267"/>
            <ac:spMk id="19" creationId="{E659831F-0D9A-4C63-9EBB-8435B85A440F}"/>
          </ac:spMkLst>
        </pc:spChg>
        <pc:spChg chg="add mod">
          <ac:chgData name="あやの 所" userId="0c461577b8e0e97c" providerId="LiveId" clId="{87640B33-17C1-4E0E-95D3-F4408FAF3963}" dt="2025-10-28T05:43:49.071" v="2201" actId="14100"/>
          <ac:spMkLst>
            <pc:docMk/>
            <pc:sldMk cId="189145572" sldId="267"/>
            <ac:spMk id="20" creationId="{4B525221-5AF0-4442-D7E0-897FC6262660}"/>
          </ac:spMkLst>
        </pc:spChg>
        <pc:spChg chg="add del">
          <ac:chgData name="あやの 所" userId="0c461577b8e0e97c" providerId="LiveId" clId="{87640B33-17C1-4E0E-95D3-F4408FAF3963}" dt="2025-10-28T05:40:27.695" v="2095" actId="26606"/>
          <ac:spMkLst>
            <pc:docMk/>
            <pc:sldMk cId="189145572" sldId="267"/>
            <ac:spMk id="21" creationId="{E6995CE5-F890-4ABA-82A2-26507CE8D2A3}"/>
          </ac:spMkLst>
        </pc:spChg>
        <pc:spChg chg="add mod">
          <ac:chgData name="あやの 所" userId="0c461577b8e0e97c" providerId="LiveId" clId="{87640B33-17C1-4E0E-95D3-F4408FAF3963}" dt="2025-10-28T05:45:33.131" v="2280" actId="20577"/>
          <ac:spMkLst>
            <pc:docMk/>
            <pc:sldMk cId="189145572" sldId="267"/>
            <ac:spMk id="22" creationId="{C62CFA7D-C594-F623-9DC4-5282057A51DC}"/>
          </ac:spMkLst>
        </pc:spChg>
        <pc:spChg chg="add">
          <ac:chgData name="あやの 所" userId="0c461577b8e0e97c" providerId="LiveId" clId="{87640B33-17C1-4E0E-95D3-F4408FAF3963}" dt="2025-10-28T05:40:27.711" v="2096" actId="26606"/>
          <ac:spMkLst>
            <pc:docMk/>
            <pc:sldMk cId="189145572" sldId="267"/>
            <ac:spMk id="23" creationId="{C1A1C5D3-C053-4EE9-BE1A-419B6E27CCAE}"/>
          </ac:spMkLst>
        </pc:spChg>
        <pc:spChg chg="add">
          <ac:chgData name="あやの 所" userId="0c461577b8e0e97c" providerId="LiveId" clId="{87640B33-17C1-4E0E-95D3-F4408FAF3963}" dt="2025-10-28T05:40:27.711" v="2096" actId="26606"/>
          <ac:spMkLst>
            <pc:docMk/>
            <pc:sldMk cId="189145572" sldId="267"/>
            <ac:spMk id="24" creationId="{A3473CF9-37EB-43E7-89EF-D2D1C53D1DAC}"/>
          </ac:spMkLst>
        </pc:spChg>
        <pc:spChg chg="add">
          <ac:chgData name="あやの 所" userId="0c461577b8e0e97c" providerId="LiveId" clId="{87640B33-17C1-4E0E-95D3-F4408FAF3963}" dt="2025-10-28T05:40:27.711" v="2096" actId="26606"/>
          <ac:spMkLst>
            <pc:docMk/>
            <pc:sldMk cId="189145572" sldId="267"/>
            <ac:spMk id="25" creationId="{586B4EF9-43BA-4655-A6FF-1D8E21574C95}"/>
          </ac:spMkLst>
        </pc:spChg>
        <pc:picChg chg="add mod">
          <ac:chgData name="あやの 所" userId="0c461577b8e0e97c" providerId="LiveId" clId="{87640B33-17C1-4E0E-95D3-F4408FAF3963}" dt="2025-10-28T05:40:27.711" v="2096" actId="26606"/>
          <ac:picMkLst>
            <pc:docMk/>
            <pc:sldMk cId="189145572" sldId="267"/>
            <ac:picMk id="8" creationId="{03D22D65-01B2-17DC-FC22-D3340FC2C880}"/>
          </ac:picMkLst>
        </pc:picChg>
      </pc:sldChg>
      <pc:sldChg chg="addSp delSp modSp new mod setBg">
        <pc:chgData name="あやの 所" userId="0c461577b8e0e97c" providerId="LiveId" clId="{87640B33-17C1-4E0E-95D3-F4408FAF3963}" dt="2025-10-28T05:48:37.281" v="2492" actId="20577"/>
        <pc:sldMkLst>
          <pc:docMk/>
          <pc:sldMk cId="1551920284" sldId="268"/>
        </pc:sldMkLst>
        <pc:spChg chg="mod">
          <ac:chgData name="あやの 所" userId="0c461577b8e0e97c" providerId="LiveId" clId="{87640B33-17C1-4E0E-95D3-F4408FAF3963}" dt="2025-10-28T05:48:23.147" v="2487" actId="26606"/>
          <ac:spMkLst>
            <pc:docMk/>
            <pc:sldMk cId="1551920284" sldId="268"/>
            <ac:spMk id="2" creationId="{2877ADE6-22DC-A989-693D-03668FA349B1}"/>
          </ac:spMkLst>
        </pc:spChg>
        <pc:spChg chg="del mod">
          <ac:chgData name="あやの 所" userId="0c461577b8e0e97c" providerId="LiveId" clId="{87640B33-17C1-4E0E-95D3-F4408FAF3963}" dt="2025-10-28T05:48:23.147" v="2487" actId="26606"/>
          <ac:spMkLst>
            <pc:docMk/>
            <pc:sldMk cId="1551920284" sldId="268"/>
            <ac:spMk id="3" creationId="{8791CE4B-BEF8-4BB1-E894-2C587AC552B0}"/>
          </ac:spMkLst>
        </pc:spChg>
        <pc:spChg chg="add">
          <ac:chgData name="あやの 所" userId="0c461577b8e0e97c" providerId="LiveId" clId="{87640B33-17C1-4E0E-95D3-F4408FAF3963}" dt="2025-10-28T05:48:23.147" v="2487" actId="26606"/>
          <ac:spMkLst>
            <pc:docMk/>
            <pc:sldMk cId="1551920284" sldId="268"/>
            <ac:spMk id="9" creationId="{5C8908E2-EE49-44D2-9428-A28D2312A8D5}"/>
          </ac:spMkLst>
        </pc:spChg>
        <pc:spChg chg="add">
          <ac:chgData name="あやの 所" userId="0c461577b8e0e97c" providerId="LiveId" clId="{87640B33-17C1-4E0E-95D3-F4408FAF3963}" dt="2025-10-28T05:48:23.147" v="2487" actId="26606"/>
          <ac:spMkLst>
            <pc:docMk/>
            <pc:sldMk cId="1551920284" sldId="268"/>
            <ac:spMk id="15" creationId="{7449A6C7-D15F-4AA5-BFA5-71A404B47016}"/>
          </ac:spMkLst>
        </pc:spChg>
        <pc:spChg chg="add">
          <ac:chgData name="あやの 所" userId="0c461577b8e0e97c" providerId="LiveId" clId="{87640B33-17C1-4E0E-95D3-F4408FAF3963}" dt="2025-10-28T05:48:23.147" v="2487" actId="26606"/>
          <ac:spMkLst>
            <pc:docMk/>
            <pc:sldMk cId="1551920284" sldId="268"/>
            <ac:spMk id="17" creationId="{ED888B23-07FA-482A-96DF-47E31AF1A603}"/>
          </ac:spMkLst>
        </pc:spChg>
        <pc:grpChg chg="add">
          <ac:chgData name="あやの 所" userId="0c461577b8e0e97c" providerId="LiveId" clId="{87640B33-17C1-4E0E-95D3-F4408FAF3963}" dt="2025-10-28T05:48:23.147" v="2487" actId="26606"/>
          <ac:grpSpMkLst>
            <pc:docMk/>
            <pc:sldMk cId="1551920284" sldId="268"/>
            <ac:grpSpMk id="11" creationId="{05314994-6337-4875-8CF5-652CAFE8342C}"/>
          </ac:grpSpMkLst>
        </pc:grpChg>
        <pc:graphicFrameChg chg="add modGraphic">
          <ac:chgData name="あやの 所" userId="0c461577b8e0e97c" providerId="LiveId" clId="{87640B33-17C1-4E0E-95D3-F4408FAF3963}" dt="2025-10-28T05:48:37.281" v="2492" actId="20577"/>
          <ac:graphicFrameMkLst>
            <pc:docMk/>
            <pc:sldMk cId="1551920284" sldId="268"/>
            <ac:graphicFrameMk id="5" creationId="{4E0C4675-A4E9-E191-B123-DE0E5A379F4F}"/>
          </ac:graphicFrameMkLst>
        </pc:graphicFrameChg>
      </pc:sldChg>
      <pc:sldChg chg="addSp delSp modSp new mod">
        <pc:chgData name="あやの 所" userId="0c461577b8e0e97c" providerId="LiveId" clId="{87640B33-17C1-4E0E-95D3-F4408FAF3963}" dt="2025-10-28T05:54:59.551" v="2570" actId="1076"/>
        <pc:sldMkLst>
          <pc:docMk/>
          <pc:sldMk cId="2228666277" sldId="269"/>
        </pc:sldMkLst>
        <pc:spChg chg="mod">
          <ac:chgData name="あやの 所" userId="0c461577b8e0e97c" providerId="LiveId" clId="{87640B33-17C1-4E0E-95D3-F4408FAF3963}" dt="2025-10-28T05:51:58.228" v="2556" actId="20577"/>
          <ac:spMkLst>
            <pc:docMk/>
            <pc:sldMk cId="2228666277" sldId="269"/>
            <ac:spMk id="2" creationId="{E5F55028-2FF1-35AD-C11E-011FB2362549}"/>
          </ac:spMkLst>
        </pc:spChg>
        <pc:spChg chg="del">
          <ac:chgData name="あやの 所" userId="0c461577b8e0e97c" providerId="LiveId" clId="{87640B33-17C1-4E0E-95D3-F4408FAF3963}" dt="2025-10-28T05:53:04.622" v="2557"/>
          <ac:spMkLst>
            <pc:docMk/>
            <pc:sldMk cId="2228666277" sldId="269"/>
            <ac:spMk id="3" creationId="{7198E8B8-6CB7-85A4-B404-3F6EFC455894}"/>
          </ac:spMkLst>
        </pc:spChg>
        <pc:picChg chg="add del mod">
          <ac:chgData name="あやの 所" userId="0c461577b8e0e97c" providerId="LiveId" clId="{87640B33-17C1-4E0E-95D3-F4408FAF3963}" dt="2025-10-28T05:54:46.572" v="2568" actId="478"/>
          <ac:picMkLst>
            <pc:docMk/>
            <pc:sldMk cId="2228666277" sldId="269"/>
            <ac:picMk id="4" creationId="{4C40EEAA-7919-1ADD-B9E9-B3906D7216BB}"/>
          </ac:picMkLst>
        </pc:picChg>
        <pc:picChg chg="add mod">
          <ac:chgData name="あやの 所" userId="0c461577b8e0e97c" providerId="LiveId" clId="{87640B33-17C1-4E0E-95D3-F4408FAF3963}" dt="2025-10-28T05:54:59.551" v="2570" actId="1076"/>
          <ac:picMkLst>
            <pc:docMk/>
            <pc:sldMk cId="2228666277" sldId="269"/>
            <ac:picMk id="1026" creationId="{8AF5CD4A-5D5C-05BC-ECDD-8A4B82A5FF7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2FEB42-2E80-4557-A982-94A95A2BBA3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F1761A-0206-4370-954A-D155CCB981B1}">
      <dgm:prSet/>
      <dgm:spPr/>
      <dgm:t>
        <a:bodyPr/>
        <a:lstStyle/>
        <a:p>
          <a:r>
            <a:rPr kumimoji="1" lang="ja-JP" b="1" dirty="0"/>
            <a:t>（</a:t>
          </a:r>
          <a:r>
            <a:rPr kumimoji="1" lang="en-US" b="1" dirty="0"/>
            <a:t>1</a:t>
          </a:r>
          <a:r>
            <a:rPr kumimoji="1" lang="ja-JP" b="1" dirty="0"/>
            <a:t>）</a:t>
          </a:r>
          <a:r>
            <a:rPr kumimoji="1" lang="en-US" b="1" dirty="0"/>
            <a:t>How many times has Ayano been to Hokkaido? </a:t>
          </a:r>
          <a:endParaRPr lang="en-US" b="1" dirty="0"/>
        </a:p>
      </dgm:t>
    </dgm:pt>
    <dgm:pt modelId="{822379E9-F8E1-4786-9F93-03D373358D73}" type="parTrans" cxnId="{D51C15CD-A9EF-470D-84B2-A17CEE2D70AD}">
      <dgm:prSet/>
      <dgm:spPr/>
      <dgm:t>
        <a:bodyPr/>
        <a:lstStyle/>
        <a:p>
          <a:endParaRPr lang="en-US"/>
        </a:p>
      </dgm:t>
    </dgm:pt>
    <dgm:pt modelId="{5E96AAD8-E246-4B94-B5E4-DFCBAAFA4263}" type="sibTrans" cxnId="{D51C15CD-A9EF-470D-84B2-A17CEE2D70AD}">
      <dgm:prSet/>
      <dgm:spPr/>
      <dgm:t>
        <a:bodyPr/>
        <a:lstStyle/>
        <a:p>
          <a:endParaRPr lang="en-US"/>
        </a:p>
      </dgm:t>
    </dgm:pt>
    <dgm:pt modelId="{B0F538BB-8887-4330-98B6-A403CAEEDD7A}">
      <dgm:prSet/>
      <dgm:spPr/>
      <dgm:t>
        <a:bodyPr/>
        <a:lstStyle/>
        <a:p>
          <a:r>
            <a:rPr kumimoji="1" lang="en-US" b="1" dirty="0"/>
            <a:t>  (2) Has she ever been to </a:t>
          </a:r>
          <a:r>
            <a:rPr kumimoji="1" lang="en-US" b="1" dirty="0" err="1"/>
            <a:t>Biei</a:t>
          </a:r>
          <a:r>
            <a:rPr kumimoji="1" lang="en-US" b="1" dirty="0"/>
            <a:t>?</a:t>
          </a:r>
          <a:endParaRPr lang="en-US" b="1" dirty="0"/>
        </a:p>
      </dgm:t>
    </dgm:pt>
    <dgm:pt modelId="{7F48DD24-9A6B-473F-97D9-25F5A91761E9}" type="parTrans" cxnId="{F59E5A95-41F1-4E75-89BF-189861B0B4F0}">
      <dgm:prSet/>
      <dgm:spPr/>
      <dgm:t>
        <a:bodyPr/>
        <a:lstStyle/>
        <a:p>
          <a:endParaRPr lang="en-US"/>
        </a:p>
      </dgm:t>
    </dgm:pt>
    <dgm:pt modelId="{FB19C5C4-3C4C-475A-8F04-51983EBA9E3E}" type="sibTrans" cxnId="{F59E5A95-41F1-4E75-89BF-189861B0B4F0}">
      <dgm:prSet/>
      <dgm:spPr/>
      <dgm:t>
        <a:bodyPr/>
        <a:lstStyle/>
        <a:p>
          <a:endParaRPr lang="en-US"/>
        </a:p>
      </dgm:t>
    </dgm:pt>
    <dgm:pt modelId="{5610A8ED-2BA6-49F4-8AA4-80DA910752A7}">
      <dgm:prSet/>
      <dgm:spPr/>
      <dgm:t>
        <a:bodyPr/>
        <a:lstStyle/>
        <a:p>
          <a:r>
            <a:rPr kumimoji="1" lang="en-US" b="1" dirty="0"/>
            <a:t>  (3) What can she do in </a:t>
          </a:r>
          <a:r>
            <a:rPr kumimoji="1" lang="en-US" b="1" dirty="0" err="1"/>
            <a:t>Biei</a:t>
          </a:r>
          <a:r>
            <a:rPr kumimoji="1" lang="en-US" b="1" dirty="0"/>
            <a:t>?</a:t>
          </a:r>
          <a:endParaRPr lang="en-US" b="1" dirty="0"/>
        </a:p>
      </dgm:t>
    </dgm:pt>
    <dgm:pt modelId="{27C39A6F-69C1-4869-BA28-CDAB578C447F}" type="parTrans" cxnId="{95101446-222F-40B0-B19B-0159164C2289}">
      <dgm:prSet/>
      <dgm:spPr/>
      <dgm:t>
        <a:bodyPr/>
        <a:lstStyle/>
        <a:p>
          <a:endParaRPr lang="en-US"/>
        </a:p>
      </dgm:t>
    </dgm:pt>
    <dgm:pt modelId="{FA6EE503-6B67-4709-BB43-DE04C97BF451}" type="sibTrans" cxnId="{95101446-222F-40B0-B19B-0159164C2289}">
      <dgm:prSet/>
      <dgm:spPr/>
      <dgm:t>
        <a:bodyPr/>
        <a:lstStyle/>
        <a:p>
          <a:endParaRPr lang="en-US"/>
        </a:p>
      </dgm:t>
    </dgm:pt>
    <dgm:pt modelId="{9599B522-8E20-4609-8668-15F01F1480AF}">
      <dgm:prSet/>
      <dgm:spPr/>
      <dgm:t>
        <a:bodyPr/>
        <a:lstStyle/>
        <a:p>
          <a:r>
            <a:rPr kumimoji="1" lang="en-US" b="1" dirty="0"/>
            <a:t>  (4) Is she going to go to Hokkaido with Takehiro?</a:t>
          </a:r>
          <a:endParaRPr lang="en-US" b="1" dirty="0"/>
        </a:p>
      </dgm:t>
    </dgm:pt>
    <dgm:pt modelId="{C7CB4CA6-B2B3-4672-8E88-A9DB970CE6F1}" type="parTrans" cxnId="{045A63D5-EC55-4516-82F3-BC8DB72A1443}">
      <dgm:prSet/>
      <dgm:spPr/>
      <dgm:t>
        <a:bodyPr/>
        <a:lstStyle/>
        <a:p>
          <a:endParaRPr lang="en-US"/>
        </a:p>
      </dgm:t>
    </dgm:pt>
    <dgm:pt modelId="{C650E91A-54E2-4B8A-8EC8-17A1A19A7560}" type="sibTrans" cxnId="{045A63D5-EC55-4516-82F3-BC8DB72A1443}">
      <dgm:prSet/>
      <dgm:spPr/>
      <dgm:t>
        <a:bodyPr/>
        <a:lstStyle/>
        <a:p>
          <a:endParaRPr lang="en-US"/>
        </a:p>
      </dgm:t>
    </dgm:pt>
    <dgm:pt modelId="{F544B1CA-F069-4C6F-AB8C-57FE0406137B}" type="pres">
      <dgm:prSet presAssocID="{852FEB42-2E80-4557-A982-94A95A2BBA3E}" presName="vert0" presStyleCnt="0">
        <dgm:presLayoutVars>
          <dgm:dir/>
          <dgm:animOne val="branch"/>
          <dgm:animLvl val="lvl"/>
        </dgm:presLayoutVars>
      </dgm:prSet>
      <dgm:spPr/>
    </dgm:pt>
    <dgm:pt modelId="{C517C0E6-802A-4EF3-826E-46184895DB8A}" type="pres">
      <dgm:prSet presAssocID="{03F1761A-0206-4370-954A-D155CCB981B1}" presName="thickLine" presStyleLbl="alignNode1" presStyleIdx="0" presStyleCnt="4"/>
      <dgm:spPr/>
    </dgm:pt>
    <dgm:pt modelId="{12D0E807-4898-4E5E-9966-DB7827F9063C}" type="pres">
      <dgm:prSet presAssocID="{03F1761A-0206-4370-954A-D155CCB981B1}" presName="horz1" presStyleCnt="0"/>
      <dgm:spPr/>
    </dgm:pt>
    <dgm:pt modelId="{70C839F4-2539-43EB-AEB0-C526C9D1C19D}" type="pres">
      <dgm:prSet presAssocID="{03F1761A-0206-4370-954A-D155CCB981B1}" presName="tx1" presStyleLbl="revTx" presStyleIdx="0" presStyleCnt="4"/>
      <dgm:spPr/>
    </dgm:pt>
    <dgm:pt modelId="{FA81DC49-EF10-4B17-BDEC-C1447C8CC2AC}" type="pres">
      <dgm:prSet presAssocID="{03F1761A-0206-4370-954A-D155CCB981B1}" presName="vert1" presStyleCnt="0"/>
      <dgm:spPr/>
    </dgm:pt>
    <dgm:pt modelId="{953B78B9-9FFC-480E-A10E-4D2C8BF18829}" type="pres">
      <dgm:prSet presAssocID="{B0F538BB-8887-4330-98B6-A403CAEEDD7A}" presName="thickLine" presStyleLbl="alignNode1" presStyleIdx="1" presStyleCnt="4"/>
      <dgm:spPr/>
    </dgm:pt>
    <dgm:pt modelId="{4B440EAC-4C73-4C38-ABC5-744AF32C5238}" type="pres">
      <dgm:prSet presAssocID="{B0F538BB-8887-4330-98B6-A403CAEEDD7A}" presName="horz1" presStyleCnt="0"/>
      <dgm:spPr/>
    </dgm:pt>
    <dgm:pt modelId="{70D23FCC-B632-44CF-86B2-0F09F56F9CE8}" type="pres">
      <dgm:prSet presAssocID="{B0F538BB-8887-4330-98B6-A403CAEEDD7A}" presName="tx1" presStyleLbl="revTx" presStyleIdx="1" presStyleCnt="4"/>
      <dgm:spPr/>
    </dgm:pt>
    <dgm:pt modelId="{0752838A-A4ED-4437-A8C3-841BB87CCDDC}" type="pres">
      <dgm:prSet presAssocID="{B0F538BB-8887-4330-98B6-A403CAEEDD7A}" presName="vert1" presStyleCnt="0"/>
      <dgm:spPr/>
    </dgm:pt>
    <dgm:pt modelId="{19DAFCC7-5204-4879-B4F6-5E51C3E00784}" type="pres">
      <dgm:prSet presAssocID="{5610A8ED-2BA6-49F4-8AA4-80DA910752A7}" presName="thickLine" presStyleLbl="alignNode1" presStyleIdx="2" presStyleCnt="4"/>
      <dgm:spPr/>
    </dgm:pt>
    <dgm:pt modelId="{7ACA24DA-5DC4-4F81-A3DB-B239E807B1F7}" type="pres">
      <dgm:prSet presAssocID="{5610A8ED-2BA6-49F4-8AA4-80DA910752A7}" presName="horz1" presStyleCnt="0"/>
      <dgm:spPr/>
    </dgm:pt>
    <dgm:pt modelId="{395614AD-2857-49D4-A958-FB60EAB10040}" type="pres">
      <dgm:prSet presAssocID="{5610A8ED-2BA6-49F4-8AA4-80DA910752A7}" presName="tx1" presStyleLbl="revTx" presStyleIdx="2" presStyleCnt="4"/>
      <dgm:spPr/>
    </dgm:pt>
    <dgm:pt modelId="{6C436123-E1E3-4A6A-B8ED-8BB69FDC4CA7}" type="pres">
      <dgm:prSet presAssocID="{5610A8ED-2BA6-49F4-8AA4-80DA910752A7}" presName="vert1" presStyleCnt="0"/>
      <dgm:spPr/>
    </dgm:pt>
    <dgm:pt modelId="{849792BD-82F7-4208-9171-F3716886FEAC}" type="pres">
      <dgm:prSet presAssocID="{9599B522-8E20-4609-8668-15F01F1480AF}" presName="thickLine" presStyleLbl="alignNode1" presStyleIdx="3" presStyleCnt="4"/>
      <dgm:spPr/>
    </dgm:pt>
    <dgm:pt modelId="{9E722E35-C844-4C36-9082-AFAD85698A6B}" type="pres">
      <dgm:prSet presAssocID="{9599B522-8E20-4609-8668-15F01F1480AF}" presName="horz1" presStyleCnt="0"/>
      <dgm:spPr/>
    </dgm:pt>
    <dgm:pt modelId="{EAD34839-7573-4542-8556-AEDA05AAE8D5}" type="pres">
      <dgm:prSet presAssocID="{9599B522-8E20-4609-8668-15F01F1480AF}" presName="tx1" presStyleLbl="revTx" presStyleIdx="3" presStyleCnt="4"/>
      <dgm:spPr/>
    </dgm:pt>
    <dgm:pt modelId="{2B18DED4-BF52-4D02-B187-0AA64FF954D4}" type="pres">
      <dgm:prSet presAssocID="{9599B522-8E20-4609-8668-15F01F1480AF}" presName="vert1" presStyleCnt="0"/>
      <dgm:spPr/>
    </dgm:pt>
  </dgm:ptLst>
  <dgm:cxnLst>
    <dgm:cxn modelId="{95101446-222F-40B0-B19B-0159164C2289}" srcId="{852FEB42-2E80-4557-A982-94A95A2BBA3E}" destId="{5610A8ED-2BA6-49F4-8AA4-80DA910752A7}" srcOrd="2" destOrd="0" parTransId="{27C39A6F-69C1-4869-BA28-CDAB578C447F}" sibTransId="{FA6EE503-6B67-4709-BB43-DE04C97BF451}"/>
    <dgm:cxn modelId="{27557070-336C-4061-BDB8-9AA436532190}" type="presOf" srcId="{03F1761A-0206-4370-954A-D155CCB981B1}" destId="{70C839F4-2539-43EB-AEB0-C526C9D1C19D}" srcOrd="0" destOrd="0" presId="urn:microsoft.com/office/officeart/2008/layout/LinedList"/>
    <dgm:cxn modelId="{F4B8E072-B999-4A88-80EE-71BAF75FFC1E}" type="presOf" srcId="{5610A8ED-2BA6-49F4-8AA4-80DA910752A7}" destId="{395614AD-2857-49D4-A958-FB60EAB10040}" srcOrd="0" destOrd="0" presId="urn:microsoft.com/office/officeart/2008/layout/LinedList"/>
    <dgm:cxn modelId="{414F5C76-BF13-4C46-BB2B-DA7123C5AB57}" type="presOf" srcId="{852FEB42-2E80-4557-A982-94A95A2BBA3E}" destId="{F544B1CA-F069-4C6F-AB8C-57FE0406137B}" srcOrd="0" destOrd="0" presId="urn:microsoft.com/office/officeart/2008/layout/LinedList"/>
    <dgm:cxn modelId="{F59E5A95-41F1-4E75-89BF-189861B0B4F0}" srcId="{852FEB42-2E80-4557-A982-94A95A2BBA3E}" destId="{B0F538BB-8887-4330-98B6-A403CAEEDD7A}" srcOrd="1" destOrd="0" parTransId="{7F48DD24-9A6B-473F-97D9-25F5A91761E9}" sibTransId="{FB19C5C4-3C4C-475A-8F04-51983EBA9E3E}"/>
    <dgm:cxn modelId="{6A88BEC3-7B2C-447C-BB1D-AC42D9BD24E3}" type="presOf" srcId="{B0F538BB-8887-4330-98B6-A403CAEEDD7A}" destId="{70D23FCC-B632-44CF-86B2-0F09F56F9CE8}" srcOrd="0" destOrd="0" presId="urn:microsoft.com/office/officeart/2008/layout/LinedList"/>
    <dgm:cxn modelId="{D51C15CD-A9EF-470D-84B2-A17CEE2D70AD}" srcId="{852FEB42-2E80-4557-A982-94A95A2BBA3E}" destId="{03F1761A-0206-4370-954A-D155CCB981B1}" srcOrd="0" destOrd="0" parTransId="{822379E9-F8E1-4786-9F93-03D373358D73}" sibTransId="{5E96AAD8-E246-4B94-B5E4-DFCBAAFA4263}"/>
    <dgm:cxn modelId="{045A63D5-EC55-4516-82F3-BC8DB72A1443}" srcId="{852FEB42-2E80-4557-A982-94A95A2BBA3E}" destId="{9599B522-8E20-4609-8668-15F01F1480AF}" srcOrd="3" destOrd="0" parTransId="{C7CB4CA6-B2B3-4672-8E88-A9DB970CE6F1}" sibTransId="{C650E91A-54E2-4B8A-8EC8-17A1A19A7560}"/>
    <dgm:cxn modelId="{A30C02DC-B09A-40DB-824F-C10557145033}" type="presOf" srcId="{9599B522-8E20-4609-8668-15F01F1480AF}" destId="{EAD34839-7573-4542-8556-AEDA05AAE8D5}" srcOrd="0" destOrd="0" presId="urn:microsoft.com/office/officeart/2008/layout/LinedList"/>
    <dgm:cxn modelId="{01279E83-BA4D-4176-ABBC-704688FCC451}" type="presParOf" srcId="{F544B1CA-F069-4C6F-AB8C-57FE0406137B}" destId="{C517C0E6-802A-4EF3-826E-46184895DB8A}" srcOrd="0" destOrd="0" presId="urn:microsoft.com/office/officeart/2008/layout/LinedList"/>
    <dgm:cxn modelId="{3051A3A4-5A8E-45D5-8902-00711144A44B}" type="presParOf" srcId="{F544B1CA-F069-4C6F-AB8C-57FE0406137B}" destId="{12D0E807-4898-4E5E-9966-DB7827F9063C}" srcOrd="1" destOrd="0" presId="urn:microsoft.com/office/officeart/2008/layout/LinedList"/>
    <dgm:cxn modelId="{0EE63DD7-1B6A-4E94-AEAC-6E0B1A2BC487}" type="presParOf" srcId="{12D0E807-4898-4E5E-9966-DB7827F9063C}" destId="{70C839F4-2539-43EB-AEB0-C526C9D1C19D}" srcOrd="0" destOrd="0" presId="urn:microsoft.com/office/officeart/2008/layout/LinedList"/>
    <dgm:cxn modelId="{32228998-1FE7-4C9B-96A6-E363FB811755}" type="presParOf" srcId="{12D0E807-4898-4E5E-9966-DB7827F9063C}" destId="{FA81DC49-EF10-4B17-BDEC-C1447C8CC2AC}" srcOrd="1" destOrd="0" presId="urn:microsoft.com/office/officeart/2008/layout/LinedList"/>
    <dgm:cxn modelId="{3B7CC499-E45F-43F8-B4B3-0FC91CA40FAA}" type="presParOf" srcId="{F544B1CA-F069-4C6F-AB8C-57FE0406137B}" destId="{953B78B9-9FFC-480E-A10E-4D2C8BF18829}" srcOrd="2" destOrd="0" presId="urn:microsoft.com/office/officeart/2008/layout/LinedList"/>
    <dgm:cxn modelId="{CE2F50C2-D0EC-4EDB-A9A9-D70B266D7321}" type="presParOf" srcId="{F544B1CA-F069-4C6F-AB8C-57FE0406137B}" destId="{4B440EAC-4C73-4C38-ABC5-744AF32C5238}" srcOrd="3" destOrd="0" presId="urn:microsoft.com/office/officeart/2008/layout/LinedList"/>
    <dgm:cxn modelId="{AF9A19DE-B7BB-454B-830F-B27D8D73A297}" type="presParOf" srcId="{4B440EAC-4C73-4C38-ABC5-744AF32C5238}" destId="{70D23FCC-B632-44CF-86B2-0F09F56F9CE8}" srcOrd="0" destOrd="0" presId="urn:microsoft.com/office/officeart/2008/layout/LinedList"/>
    <dgm:cxn modelId="{23E4D37B-160C-4ABA-9085-FF9AD0D7E6B0}" type="presParOf" srcId="{4B440EAC-4C73-4C38-ABC5-744AF32C5238}" destId="{0752838A-A4ED-4437-A8C3-841BB87CCDDC}" srcOrd="1" destOrd="0" presId="urn:microsoft.com/office/officeart/2008/layout/LinedList"/>
    <dgm:cxn modelId="{D1ED9267-8AB6-4EE9-9F9C-3612D5D9640F}" type="presParOf" srcId="{F544B1CA-F069-4C6F-AB8C-57FE0406137B}" destId="{19DAFCC7-5204-4879-B4F6-5E51C3E00784}" srcOrd="4" destOrd="0" presId="urn:microsoft.com/office/officeart/2008/layout/LinedList"/>
    <dgm:cxn modelId="{9DE068E9-E072-4E07-8B21-0840073AECDB}" type="presParOf" srcId="{F544B1CA-F069-4C6F-AB8C-57FE0406137B}" destId="{7ACA24DA-5DC4-4F81-A3DB-B239E807B1F7}" srcOrd="5" destOrd="0" presId="urn:microsoft.com/office/officeart/2008/layout/LinedList"/>
    <dgm:cxn modelId="{F2D2D379-2D91-4930-A7E9-6352F7C9FA9F}" type="presParOf" srcId="{7ACA24DA-5DC4-4F81-A3DB-B239E807B1F7}" destId="{395614AD-2857-49D4-A958-FB60EAB10040}" srcOrd="0" destOrd="0" presId="urn:microsoft.com/office/officeart/2008/layout/LinedList"/>
    <dgm:cxn modelId="{9DB2D624-EA8D-49C3-8359-3E26763B565A}" type="presParOf" srcId="{7ACA24DA-5DC4-4F81-A3DB-B239E807B1F7}" destId="{6C436123-E1E3-4A6A-B8ED-8BB69FDC4CA7}" srcOrd="1" destOrd="0" presId="urn:microsoft.com/office/officeart/2008/layout/LinedList"/>
    <dgm:cxn modelId="{6B95923E-0ACC-4E18-85C9-BED60EF994D9}" type="presParOf" srcId="{F544B1CA-F069-4C6F-AB8C-57FE0406137B}" destId="{849792BD-82F7-4208-9171-F3716886FEAC}" srcOrd="6" destOrd="0" presId="urn:microsoft.com/office/officeart/2008/layout/LinedList"/>
    <dgm:cxn modelId="{F135E5B8-1153-4BE3-B6CD-1418B942296E}" type="presParOf" srcId="{F544B1CA-F069-4C6F-AB8C-57FE0406137B}" destId="{9E722E35-C844-4C36-9082-AFAD85698A6B}" srcOrd="7" destOrd="0" presId="urn:microsoft.com/office/officeart/2008/layout/LinedList"/>
    <dgm:cxn modelId="{EA60006D-630D-44C1-B4B8-302B754D09BC}" type="presParOf" srcId="{9E722E35-C844-4C36-9082-AFAD85698A6B}" destId="{EAD34839-7573-4542-8556-AEDA05AAE8D5}" srcOrd="0" destOrd="0" presId="urn:microsoft.com/office/officeart/2008/layout/LinedList"/>
    <dgm:cxn modelId="{3B8582BC-5FED-4477-9BF2-86F13B2195A8}" type="presParOf" srcId="{9E722E35-C844-4C36-9082-AFAD85698A6B}" destId="{2B18DED4-BF52-4D02-B187-0AA64FF954D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C57524-14B5-42D2-B655-0090C198D27A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618059A-43E6-41DF-8973-F1393454B7B1}">
      <dgm:prSet/>
      <dgm:spPr/>
      <dgm:t>
        <a:bodyPr/>
        <a:lstStyle/>
        <a:p>
          <a:r>
            <a:rPr kumimoji="1" lang="en-US" dirty="0"/>
            <a:t>Fun </a:t>
          </a:r>
        </a:p>
        <a:p>
          <a:r>
            <a:rPr kumimoji="1" lang="ja-JP" dirty="0"/>
            <a:t>楽しい</a:t>
          </a:r>
          <a:endParaRPr lang="en-US" dirty="0"/>
        </a:p>
      </dgm:t>
    </dgm:pt>
    <dgm:pt modelId="{618F78EA-2024-450E-866D-54F540CEF230}" type="parTrans" cxnId="{28FDCCCB-FB14-4B0C-948E-BA07821C88F1}">
      <dgm:prSet/>
      <dgm:spPr/>
      <dgm:t>
        <a:bodyPr/>
        <a:lstStyle/>
        <a:p>
          <a:endParaRPr lang="en-US"/>
        </a:p>
      </dgm:t>
    </dgm:pt>
    <dgm:pt modelId="{D97E1A14-12AD-4234-8C9D-129213CB7DD2}" type="sibTrans" cxnId="{28FDCCCB-FB14-4B0C-948E-BA07821C88F1}">
      <dgm:prSet/>
      <dgm:spPr/>
      <dgm:t>
        <a:bodyPr/>
        <a:lstStyle/>
        <a:p>
          <a:endParaRPr lang="en-US"/>
        </a:p>
      </dgm:t>
    </dgm:pt>
    <dgm:pt modelId="{75347992-90D3-4148-8E99-C060C6DC0689}">
      <dgm:prSet/>
      <dgm:spPr/>
      <dgm:t>
        <a:bodyPr/>
        <a:lstStyle/>
        <a:p>
          <a:r>
            <a:rPr kumimoji="1" lang="en-US" dirty="0"/>
            <a:t>Boring </a:t>
          </a:r>
        </a:p>
        <a:p>
          <a:r>
            <a:rPr kumimoji="1" lang="ja-JP" dirty="0"/>
            <a:t>つまらない</a:t>
          </a:r>
          <a:endParaRPr lang="en-US" dirty="0"/>
        </a:p>
      </dgm:t>
    </dgm:pt>
    <dgm:pt modelId="{8BB6FE66-AE22-47B1-805F-08AEE34B025D}" type="parTrans" cxnId="{122D48D2-3E35-4438-8DD0-FB900D9DA0FF}">
      <dgm:prSet/>
      <dgm:spPr/>
      <dgm:t>
        <a:bodyPr/>
        <a:lstStyle/>
        <a:p>
          <a:endParaRPr lang="en-US"/>
        </a:p>
      </dgm:t>
    </dgm:pt>
    <dgm:pt modelId="{5D67D6F8-3A6E-4315-9688-E7F3A1280AC2}" type="sibTrans" cxnId="{122D48D2-3E35-4438-8DD0-FB900D9DA0FF}">
      <dgm:prSet/>
      <dgm:spPr/>
      <dgm:t>
        <a:bodyPr/>
        <a:lstStyle/>
        <a:p>
          <a:endParaRPr lang="en-US"/>
        </a:p>
      </dgm:t>
    </dgm:pt>
    <dgm:pt modelId="{4B85CFE9-8634-4482-BD4A-7E065CE5C163}">
      <dgm:prSet/>
      <dgm:spPr/>
      <dgm:t>
        <a:bodyPr/>
        <a:lstStyle/>
        <a:p>
          <a:r>
            <a:rPr kumimoji="1" lang="en-US" dirty="0"/>
            <a:t>Tired </a:t>
          </a:r>
        </a:p>
        <a:p>
          <a:r>
            <a:rPr kumimoji="1" lang="ja-JP" dirty="0"/>
            <a:t>疲れる</a:t>
          </a:r>
          <a:endParaRPr lang="en-US" dirty="0"/>
        </a:p>
      </dgm:t>
    </dgm:pt>
    <dgm:pt modelId="{E82898EF-B990-46BE-8AD2-832692AAD099}" type="parTrans" cxnId="{C10385C1-C72A-432A-A813-C70C78AA314A}">
      <dgm:prSet/>
      <dgm:spPr/>
      <dgm:t>
        <a:bodyPr/>
        <a:lstStyle/>
        <a:p>
          <a:endParaRPr lang="en-US"/>
        </a:p>
      </dgm:t>
    </dgm:pt>
    <dgm:pt modelId="{BD3260A4-5875-444E-8C14-FC8C441B080C}" type="sibTrans" cxnId="{C10385C1-C72A-432A-A813-C70C78AA314A}">
      <dgm:prSet/>
      <dgm:spPr/>
      <dgm:t>
        <a:bodyPr/>
        <a:lstStyle/>
        <a:p>
          <a:endParaRPr lang="en-US"/>
        </a:p>
      </dgm:t>
    </dgm:pt>
    <dgm:pt modelId="{D33E17DE-128D-4C6E-8C12-DBD7581A587A}">
      <dgm:prSet/>
      <dgm:spPr/>
      <dgm:t>
        <a:bodyPr/>
        <a:lstStyle/>
        <a:p>
          <a:r>
            <a:rPr kumimoji="1" lang="en-US" dirty="0"/>
            <a:t>Interesting </a:t>
          </a:r>
        </a:p>
        <a:p>
          <a:r>
            <a:rPr kumimoji="1" lang="ja-JP" dirty="0"/>
            <a:t>面白い</a:t>
          </a:r>
          <a:endParaRPr lang="en-US" dirty="0"/>
        </a:p>
      </dgm:t>
    </dgm:pt>
    <dgm:pt modelId="{729BFA20-40B3-495F-A053-789AE43049D9}" type="parTrans" cxnId="{1584E4DA-ACF3-4E03-A769-81EBF401E900}">
      <dgm:prSet/>
      <dgm:spPr/>
      <dgm:t>
        <a:bodyPr/>
        <a:lstStyle/>
        <a:p>
          <a:endParaRPr lang="en-US"/>
        </a:p>
      </dgm:t>
    </dgm:pt>
    <dgm:pt modelId="{BAA1A355-2BE8-48C7-9A14-D26976509BED}" type="sibTrans" cxnId="{1584E4DA-ACF3-4E03-A769-81EBF401E900}">
      <dgm:prSet/>
      <dgm:spPr/>
      <dgm:t>
        <a:bodyPr/>
        <a:lstStyle/>
        <a:p>
          <a:endParaRPr lang="en-US"/>
        </a:p>
      </dgm:t>
    </dgm:pt>
    <dgm:pt modelId="{36C4E708-A050-4651-A16C-807DF34EEB49}">
      <dgm:prSet/>
      <dgm:spPr/>
      <dgm:t>
        <a:bodyPr/>
        <a:lstStyle/>
        <a:p>
          <a:r>
            <a:rPr lang="en-US" dirty="0"/>
            <a:t>Sleepy </a:t>
          </a:r>
        </a:p>
        <a:p>
          <a:r>
            <a:rPr lang="ja-JP" dirty="0"/>
            <a:t>ねむい</a:t>
          </a:r>
          <a:endParaRPr lang="en-US" dirty="0"/>
        </a:p>
      </dgm:t>
    </dgm:pt>
    <dgm:pt modelId="{0B72EED3-4A19-4647-B16C-E4E8EEDA6286}" type="parTrans" cxnId="{BC6FAE06-E281-4AC9-A02D-6E4D2A3D11FD}">
      <dgm:prSet/>
      <dgm:spPr/>
      <dgm:t>
        <a:bodyPr/>
        <a:lstStyle/>
        <a:p>
          <a:endParaRPr lang="en-US"/>
        </a:p>
      </dgm:t>
    </dgm:pt>
    <dgm:pt modelId="{CC8FED08-5AC1-4D49-947B-BB88D72DA80E}" type="sibTrans" cxnId="{BC6FAE06-E281-4AC9-A02D-6E4D2A3D11FD}">
      <dgm:prSet/>
      <dgm:spPr/>
      <dgm:t>
        <a:bodyPr/>
        <a:lstStyle/>
        <a:p>
          <a:endParaRPr lang="en-US"/>
        </a:p>
      </dgm:t>
    </dgm:pt>
    <dgm:pt modelId="{56960F0D-15E0-4854-873E-3A044AC4F69C}" type="pres">
      <dgm:prSet presAssocID="{8BC57524-14B5-42D2-B655-0090C198D27A}" presName="diagram" presStyleCnt="0">
        <dgm:presLayoutVars>
          <dgm:dir/>
          <dgm:resizeHandles val="exact"/>
        </dgm:presLayoutVars>
      </dgm:prSet>
      <dgm:spPr/>
    </dgm:pt>
    <dgm:pt modelId="{1EBA3128-F126-40D3-AC52-825263D1788E}" type="pres">
      <dgm:prSet presAssocID="{1618059A-43E6-41DF-8973-F1393454B7B1}" presName="node" presStyleLbl="node1" presStyleIdx="0" presStyleCnt="5">
        <dgm:presLayoutVars>
          <dgm:bulletEnabled val="1"/>
        </dgm:presLayoutVars>
      </dgm:prSet>
      <dgm:spPr/>
    </dgm:pt>
    <dgm:pt modelId="{A4F01DDB-A627-46C3-9AA6-A847692DA949}" type="pres">
      <dgm:prSet presAssocID="{D97E1A14-12AD-4234-8C9D-129213CB7DD2}" presName="sibTrans" presStyleCnt="0"/>
      <dgm:spPr/>
    </dgm:pt>
    <dgm:pt modelId="{B5DC31A0-B95F-451C-AED1-9F2ADC575987}" type="pres">
      <dgm:prSet presAssocID="{75347992-90D3-4148-8E99-C060C6DC0689}" presName="node" presStyleLbl="node1" presStyleIdx="1" presStyleCnt="5">
        <dgm:presLayoutVars>
          <dgm:bulletEnabled val="1"/>
        </dgm:presLayoutVars>
      </dgm:prSet>
      <dgm:spPr/>
    </dgm:pt>
    <dgm:pt modelId="{6BEFD448-C9A1-408D-A4AC-54E5C82EE13B}" type="pres">
      <dgm:prSet presAssocID="{5D67D6F8-3A6E-4315-9688-E7F3A1280AC2}" presName="sibTrans" presStyleCnt="0"/>
      <dgm:spPr/>
    </dgm:pt>
    <dgm:pt modelId="{A1419691-603D-4377-8A1C-1A3841D70093}" type="pres">
      <dgm:prSet presAssocID="{4B85CFE9-8634-4482-BD4A-7E065CE5C163}" presName="node" presStyleLbl="node1" presStyleIdx="2" presStyleCnt="5">
        <dgm:presLayoutVars>
          <dgm:bulletEnabled val="1"/>
        </dgm:presLayoutVars>
      </dgm:prSet>
      <dgm:spPr/>
    </dgm:pt>
    <dgm:pt modelId="{E66D1D0D-7CE0-4D71-AEBD-C1AFF2053877}" type="pres">
      <dgm:prSet presAssocID="{BD3260A4-5875-444E-8C14-FC8C441B080C}" presName="sibTrans" presStyleCnt="0"/>
      <dgm:spPr/>
    </dgm:pt>
    <dgm:pt modelId="{E0D1A269-1223-4B57-B308-F1AC9E40AFD0}" type="pres">
      <dgm:prSet presAssocID="{D33E17DE-128D-4C6E-8C12-DBD7581A587A}" presName="node" presStyleLbl="node1" presStyleIdx="3" presStyleCnt="5">
        <dgm:presLayoutVars>
          <dgm:bulletEnabled val="1"/>
        </dgm:presLayoutVars>
      </dgm:prSet>
      <dgm:spPr/>
    </dgm:pt>
    <dgm:pt modelId="{B583F880-E4DD-44D4-96C6-31B6C82CEB32}" type="pres">
      <dgm:prSet presAssocID="{BAA1A355-2BE8-48C7-9A14-D26976509BED}" presName="sibTrans" presStyleCnt="0"/>
      <dgm:spPr/>
    </dgm:pt>
    <dgm:pt modelId="{A25C1F79-30DF-41FB-A1C3-DC6A2B2411D6}" type="pres">
      <dgm:prSet presAssocID="{36C4E708-A050-4651-A16C-807DF34EEB49}" presName="node" presStyleLbl="node1" presStyleIdx="4" presStyleCnt="5">
        <dgm:presLayoutVars>
          <dgm:bulletEnabled val="1"/>
        </dgm:presLayoutVars>
      </dgm:prSet>
      <dgm:spPr/>
    </dgm:pt>
  </dgm:ptLst>
  <dgm:cxnLst>
    <dgm:cxn modelId="{BC6FAE06-E281-4AC9-A02D-6E4D2A3D11FD}" srcId="{8BC57524-14B5-42D2-B655-0090C198D27A}" destId="{36C4E708-A050-4651-A16C-807DF34EEB49}" srcOrd="4" destOrd="0" parTransId="{0B72EED3-4A19-4647-B16C-E4E8EEDA6286}" sibTransId="{CC8FED08-5AC1-4D49-947B-BB88D72DA80E}"/>
    <dgm:cxn modelId="{1C4CEB11-C107-479A-8DFB-5F921E0638FC}" type="presOf" srcId="{8BC57524-14B5-42D2-B655-0090C198D27A}" destId="{56960F0D-15E0-4854-873E-3A044AC4F69C}" srcOrd="0" destOrd="0" presId="urn:microsoft.com/office/officeart/2005/8/layout/default"/>
    <dgm:cxn modelId="{E641EB1F-BFD5-41D4-9329-351B961A3B32}" type="presOf" srcId="{D33E17DE-128D-4C6E-8C12-DBD7581A587A}" destId="{E0D1A269-1223-4B57-B308-F1AC9E40AFD0}" srcOrd="0" destOrd="0" presId="urn:microsoft.com/office/officeart/2005/8/layout/default"/>
    <dgm:cxn modelId="{9A8B1373-4D37-4FA5-BE5D-EB013412199F}" type="presOf" srcId="{4B85CFE9-8634-4482-BD4A-7E065CE5C163}" destId="{A1419691-603D-4377-8A1C-1A3841D70093}" srcOrd="0" destOrd="0" presId="urn:microsoft.com/office/officeart/2005/8/layout/default"/>
    <dgm:cxn modelId="{8C0ABC83-146D-4BE7-93EB-1885D4419071}" type="presOf" srcId="{1618059A-43E6-41DF-8973-F1393454B7B1}" destId="{1EBA3128-F126-40D3-AC52-825263D1788E}" srcOrd="0" destOrd="0" presId="urn:microsoft.com/office/officeart/2005/8/layout/default"/>
    <dgm:cxn modelId="{C10385C1-C72A-432A-A813-C70C78AA314A}" srcId="{8BC57524-14B5-42D2-B655-0090C198D27A}" destId="{4B85CFE9-8634-4482-BD4A-7E065CE5C163}" srcOrd="2" destOrd="0" parTransId="{E82898EF-B990-46BE-8AD2-832692AAD099}" sibTransId="{BD3260A4-5875-444E-8C14-FC8C441B080C}"/>
    <dgm:cxn modelId="{28FDCCCB-FB14-4B0C-948E-BA07821C88F1}" srcId="{8BC57524-14B5-42D2-B655-0090C198D27A}" destId="{1618059A-43E6-41DF-8973-F1393454B7B1}" srcOrd="0" destOrd="0" parTransId="{618F78EA-2024-450E-866D-54F540CEF230}" sibTransId="{D97E1A14-12AD-4234-8C9D-129213CB7DD2}"/>
    <dgm:cxn modelId="{122D48D2-3E35-4438-8DD0-FB900D9DA0FF}" srcId="{8BC57524-14B5-42D2-B655-0090C198D27A}" destId="{75347992-90D3-4148-8E99-C060C6DC0689}" srcOrd="1" destOrd="0" parTransId="{8BB6FE66-AE22-47B1-805F-08AEE34B025D}" sibTransId="{5D67D6F8-3A6E-4315-9688-E7F3A1280AC2}"/>
    <dgm:cxn modelId="{61E0E5D4-60FE-4B0F-B2B3-141E4235EE83}" type="presOf" srcId="{75347992-90D3-4148-8E99-C060C6DC0689}" destId="{B5DC31A0-B95F-451C-AED1-9F2ADC575987}" srcOrd="0" destOrd="0" presId="urn:microsoft.com/office/officeart/2005/8/layout/default"/>
    <dgm:cxn modelId="{1584E4DA-ACF3-4E03-A769-81EBF401E900}" srcId="{8BC57524-14B5-42D2-B655-0090C198D27A}" destId="{D33E17DE-128D-4C6E-8C12-DBD7581A587A}" srcOrd="3" destOrd="0" parTransId="{729BFA20-40B3-495F-A053-789AE43049D9}" sibTransId="{BAA1A355-2BE8-48C7-9A14-D26976509BED}"/>
    <dgm:cxn modelId="{D5ADCEE3-B772-4A52-B7E1-3312379C5998}" type="presOf" srcId="{36C4E708-A050-4651-A16C-807DF34EEB49}" destId="{A25C1F79-30DF-41FB-A1C3-DC6A2B2411D6}" srcOrd="0" destOrd="0" presId="urn:microsoft.com/office/officeart/2005/8/layout/default"/>
    <dgm:cxn modelId="{51BE58D9-0A3D-4F89-B181-A18F4E7260D7}" type="presParOf" srcId="{56960F0D-15E0-4854-873E-3A044AC4F69C}" destId="{1EBA3128-F126-40D3-AC52-825263D1788E}" srcOrd="0" destOrd="0" presId="urn:microsoft.com/office/officeart/2005/8/layout/default"/>
    <dgm:cxn modelId="{63CFA141-5953-4349-992F-435BC6BE5537}" type="presParOf" srcId="{56960F0D-15E0-4854-873E-3A044AC4F69C}" destId="{A4F01DDB-A627-46C3-9AA6-A847692DA949}" srcOrd="1" destOrd="0" presId="urn:microsoft.com/office/officeart/2005/8/layout/default"/>
    <dgm:cxn modelId="{C193099F-339F-491A-9794-EA3C1886B681}" type="presParOf" srcId="{56960F0D-15E0-4854-873E-3A044AC4F69C}" destId="{B5DC31A0-B95F-451C-AED1-9F2ADC575987}" srcOrd="2" destOrd="0" presId="urn:microsoft.com/office/officeart/2005/8/layout/default"/>
    <dgm:cxn modelId="{BD0D9774-0BE4-45A5-8D4C-3C6A51CEB776}" type="presParOf" srcId="{56960F0D-15E0-4854-873E-3A044AC4F69C}" destId="{6BEFD448-C9A1-408D-A4AC-54E5C82EE13B}" srcOrd="3" destOrd="0" presId="urn:microsoft.com/office/officeart/2005/8/layout/default"/>
    <dgm:cxn modelId="{0206E9B7-391F-47C3-9A86-F386BAEECFE6}" type="presParOf" srcId="{56960F0D-15E0-4854-873E-3A044AC4F69C}" destId="{A1419691-603D-4377-8A1C-1A3841D70093}" srcOrd="4" destOrd="0" presId="urn:microsoft.com/office/officeart/2005/8/layout/default"/>
    <dgm:cxn modelId="{AE722206-FFCA-43EE-ACA3-368C58BFEAEA}" type="presParOf" srcId="{56960F0D-15E0-4854-873E-3A044AC4F69C}" destId="{E66D1D0D-7CE0-4D71-AEBD-C1AFF2053877}" srcOrd="5" destOrd="0" presId="urn:microsoft.com/office/officeart/2005/8/layout/default"/>
    <dgm:cxn modelId="{1F0E2413-A8B2-41EE-A20B-0FDEBFC648A5}" type="presParOf" srcId="{56960F0D-15E0-4854-873E-3A044AC4F69C}" destId="{E0D1A269-1223-4B57-B308-F1AC9E40AFD0}" srcOrd="6" destOrd="0" presId="urn:microsoft.com/office/officeart/2005/8/layout/default"/>
    <dgm:cxn modelId="{7094F6CA-6BF4-42A3-A9C5-FB403986D7C4}" type="presParOf" srcId="{56960F0D-15E0-4854-873E-3A044AC4F69C}" destId="{B583F880-E4DD-44D4-96C6-31B6C82CEB32}" srcOrd="7" destOrd="0" presId="urn:microsoft.com/office/officeart/2005/8/layout/default"/>
    <dgm:cxn modelId="{7A85A532-3ABD-4694-A1F2-2379B39086B3}" type="presParOf" srcId="{56960F0D-15E0-4854-873E-3A044AC4F69C}" destId="{A25C1F79-30DF-41FB-A1C3-DC6A2B2411D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7C0E6-802A-4EF3-826E-46184895DB8A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839F4-2539-43EB-AEB0-C526C9D1C19D}">
      <dsp:nvSpPr>
        <dsp:cNvPr id="0" name=""/>
        <dsp:cNvSpPr/>
      </dsp:nvSpPr>
      <dsp:spPr>
        <a:xfrm>
          <a:off x="0" y="0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sz="3100" b="1" kern="1200" dirty="0"/>
            <a:t>（</a:t>
          </a:r>
          <a:r>
            <a:rPr kumimoji="1" lang="en-US" sz="3100" b="1" kern="1200" dirty="0"/>
            <a:t>1</a:t>
          </a:r>
          <a:r>
            <a:rPr kumimoji="1" lang="ja-JP" sz="3100" b="1" kern="1200" dirty="0"/>
            <a:t>）</a:t>
          </a:r>
          <a:r>
            <a:rPr kumimoji="1" lang="en-US" sz="3100" b="1" kern="1200" dirty="0"/>
            <a:t>How many times has Ayano been to Hokkaido? </a:t>
          </a:r>
          <a:endParaRPr lang="en-US" sz="3100" b="1" kern="1200" dirty="0"/>
        </a:p>
      </dsp:txBody>
      <dsp:txXfrm>
        <a:off x="0" y="0"/>
        <a:ext cx="10515600" cy="1087834"/>
      </dsp:txXfrm>
    </dsp:sp>
    <dsp:sp modelId="{953B78B9-9FFC-480E-A10E-4D2C8BF18829}">
      <dsp:nvSpPr>
        <dsp:cNvPr id="0" name=""/>
        <dsp:cNvSpPr/>
      </dsp:nvSpPr>
      <dsp:spPr>
        <a:xfrm>
          <a:off x="0" y="108783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D23FCC-B632-44CF-86B2-0F09F56F9CE8}">
      <dsp:nvSpPr>
        <dsp:cNvPr id="0" name=""/>
        <dsp:cNvSpPr/>
      </dsp:nvSpPr>
      <dsp:spPr>
        <a:xfrm>
          <a:off x="0" y="1087834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3100" b="1" kern="1200" dirty="0"/>
            <a:t>  (2) Has she ever been to </a:t>
          </a:r>
          <a:r>
            <a:rPr kumimoji="1" lang="en-US" sz="3100" b="1" kern="1200" dirty="0" err="1"/>
            <a:t>Biei</a:t>
          </a:r>
          <a:r>
            <a:rPr kumimoji="1" lang="en-US" sz="3100" b="1" kern="1200" dirty="0"/>
            <a:t>?</a:t>
          </a:r>
          <a:endParaRPr lang="en-US" sz="3100" b="1" kern="1200" dirty="0"/>
        </a:p>
      </dsp:txBody>
      <dsp:txXfrm>
        <a:off x="0" y="1087834"/>
        <a:ext cx="10515600" cy="1087834"/>
      </dsp:txXfrm>
    </dsp:sp>
    <dsp:sp modelId="{19DAFCC7-5204-4879-B4F6-5E51C3E00784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5614AD-2857-49D4-A958-FB60EAB10040}">
      <dsp:nvSpPr>
        <dsp:cNvPr id="0" name=""/>
        <dsp:cNvSpPr/>
      </dsp:nvSpPr>
      <dsp:spPr>
        <a:xfrm>
          <a:off x="0" y="2175669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3100" b="1" kern="1200" dirty="0"/>
            <a:t>  (3) What can she do in </a:t>
          </a:r>
          <a:r>
            <a:rPr kumimoji="1" lang="en-US" sz="3100" b="1" kern="1200" dirty="0" err="1"/>
            <a:t>Biei</a:t>
          </a:r>
          <a:r>
            <a:rPr kumimoji="1" lang="en-US" sz="3100" b="1" kern="1200" dirty="0"/>
            <a:t>?</a:t>
          </a:r>
          <a:endParaRPr lang="en-US" sz="3100" b="1" kern="1200" dirty="0"/>
        </a:p>
      </dsp:txBody>
      <dsp:txXfrm>
        <a:off x="0" y="2175669"/>
        <a:ext cx="10515600" cy="1087834"/>
      </dsp:txXfrm>
    </dsp:sp>
    <dsp:sp modelId="{849792BD-82F7-4208-9171-F3716886FEAC}">
      <dsp:nvSpPr>
        <dsp:cNvPr id="0" name=""/>
        <dsp:cNvSpPr/>
      </dsp:nvSpPr>
      <dsp:spPr>
        <a:xfrm>
          <a:off x="0" y="326350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34839-7573-4542-8556-AEDA05AAE8D5}">
      <dsp:nvSpPr>
        <dsp:cNvPr id="0" name=""/>
        <dsp:cNvSpPr/>
      </dsp:nvSpPr>
      <dsp:spPr>
        <a:xfrm>
          <a:off x="0" y="3263503"/>
          <a:ext cx="10515600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3100" b="1" kern="1200" dirty="0"/>
            <a:t>  (4) Is she going to go to Hokkaido with Takehiro?</a:t>
          </a:r>
          <a:endParaRPr lang="en-US" sz="3100" b="1" kern="1200" dirty="0"/>
        </a:p>
      </dsp:txBody>
      <dsp:txXfrm>
        <a:off x="0" y="3263503"/>
        <a:ext cx="10515600" cy="1087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A3128-F126-40D3-AC52-825263D1788E}">
      <dsp:nvSpPr>
        <dsp:cNvPr id="0" name=""/>
        <dsp:cNvSpPr/>
      </dsp:nvSpPr>
      <dsp:spPr>
        <a:xfrm>
          <a:off x="819983" y="2124"/>
          <a:ext cx="2868885" cy="17213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3100" kern="1200" dirty="0"/>
            <a:t>Fun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sz="3100" kern="1200" dirty="0"/>
            <a:t>楽しい</a:t>
          </a:r>
          <a:endParaRPr lang="en-US" sz="3100" kern="1200" dirty="0"/>
        </a:p>
      </dsp:txBody>
      <dsp:txXfrm>
        <a:off x="819983" y="2124"/>
        <a:ext cx="2868885" cy="1721331"/>
      </dsp:txXfrm>
    </dsp:sp>
    <dsp:sp modelId="{B5DC31A0-B95F-451C-AED1-9F2ADC575987}">
      <dsp:nvSpPr>
        <dsp:cNvPr id="0" name=""/>
        <dsp:cNvSpPr/>
      </dsp:nvSpPr>
      <dsp:spPr>
        <a:xfrm>
          <a:off x="3975757" y="2124"/>
          <a:ext cx="2868885" cy="17213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3100" kern="1200" dirty="0"/>
            <a:t>Boring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sz="3100" kern="1200" dirty="0"/>
            <a:t>つまらない</a:t>
          </a:r>
          <a:endParaRPr lang="en-US" sz="3100" kern="1200" dirty="0"/>
        </a:p>
      </dsp:txBody>
      <dsp:txXfrm>
        <a:off x="3975757" y="2124"/>
        <a:ext cx="2868885" cy="1721331"/>
      </dsp:txXfrm>
    </dsp:sp>
    <dsp:sp modelId="{A1419691-603D-4377-8A1C-1A3841D70093}">
      <dsp:nvSpPr>
        <dsp:cNvPr id="0" name=""/>
        <dsp:cNvSpPr/>
      </dsp:nvSpPr>
      <dsp:spPr>
        <a:xfrm>
          <a:off x="7131531" y="2124"/>
          <a:ext cx="2868885" cy="17213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3100" kern="1200" dirty="0"/>
            <a:t>Tired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sz="3100" kern="1200" dirty="0"/>
            <a:t>疲れる</a:t>
          </a:r>
          <a:endParaRPr lang="en-US" sz="3100" kern="1200" dirty="0"/>
        </a:p>
      </dsp:txBody>
      <dsp:txXfrm>
        <a:off x="7131531" y="2124"/>
        <a:ext cx="2868885" cy="1721331"/>
      </dsp:txXfrm>
    </dsp:sp>
    <dsp:sp modelId="{E0D1A269-1223-4B57-B308-F1AC9E40AFD0}">
      <dsp:nvSpPr>
        <dsp:cNvPr id="0" name=""/>
        <dsp:cNvSpPr/>
      </dsp:nvSpPr>
      <dsp:spPr>
        <a:xfrm>
          <a:off x="2397870" y="2010343"/>
          <a:ext cx="2868885" cy="17213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3100" kern="1200" dirty="0"/>
            <a:t>Interesting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sz="3100" kern="1200" dirty="0"/>
            <a:t>面白い</a:t>
          </a:r>
          <a:endParaRPr lang="en-US" sz="3100" kern="1200" dirty="0"/>
        </a:p>
      </dsp:txBody>
      <dsp:txXfrm>
        <a:off x="2397870" y="2010343"/>
        <a:ext cx="2868885" cy="1721331"/>
      </dsp:txXfrm>
    </dsp:sp>
    <dsp:sp modelId="{A25C1F79-30DF-41FB-A1C3-DC6A2B2411D6}">
      <dsp:nvSpPr>
        <dsp:cNvPr id="0" name=""/>
        <dsp:cNvSpPr/>
      </dsp:nvSpPr>
      <dsp:spPr>
        <a:xfrm>
          <a:off x="5553644" y="2010343"/>
          <a:ext cx="2868885" cy="172133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Sleepy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sz="3100" kern="1200" dirty="0"/>
            <a:t>ねむい</a:t>
          </a:r>
          <a:endParaRPr lang="en-US" sz="3100" kern="1200" dirty="0"/>
        </a:p>
      </dsp:txBody>
      <dsp:txXfrm>
        <a:off x="5553644" y="2010343"/>
        <a:ext cx="2868885" cy="1721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D6D5F-7FF0-4073-9BF3-6E42140EFFC9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1B099-AB7B-4A9D-9188-B592304BF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7638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D1B099-AB7B-4A9D-9188-B592304BF872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936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D1B099-AB7B-4A9D-9188-B592304BF872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568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FFA889-3196-BDDD-4110-B162D7FE1B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8001742-F9FE-964B-61BA-6032BB994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7EC4EC-BFC5-51BE-DE6C-FB3A0EEA9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06418C-DAB6-A30E-B9B6-63BA0278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449EEA-14CA-0ADD-6FC5-6EA50915E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719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592A22-3DAE-CAF2-6816-211EB4BBE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6ED53C9-0329-CCF9-71CD-91CAD626AC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CAED39-79EF-7375-2319-E09E9C844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8B49BF-0B57-867E-DF62-125A7B7C8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491407-46A9-58B8-FABF-A4A3D3B29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39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296B367-5BBF-C5E1-E785-D37D4D5054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B9ECECA-E2A3-5743-0248-A24D6335C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5B42C9-9376-A694-7A01-A440270B4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B99C49-5368-81B0-3558-790CD8BE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ECC7A3-D2D1-A834-950D-7039EA250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5531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436EA3-8E26-3E60-4663-0BF9BEDEA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5DA601-43FF-DA57-0440-0633CF053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9CD1C9-64CF-06C8-9D37-943C0A367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857719-BFE2-93F1-BBAC-0EC33869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341629-AC44-3F79-A42E-5C6BA7D4A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515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E496FF-16A0-5CB6-57BE-AC68F42E8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7BD5688-4CE0-E45D-728A-B5EA34B03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0C0CBF-E6C3-D685-FA84-FAF2E574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2ED287-C539-AD5A-E5DD-C53F81A4A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F19417-A91F-E52D-72AB-8DDC615C8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3520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2800CE-ABEB-AEC3-44E4-7BC3A0E00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AD83E5-1223-2A57-877F-EBD5E00B48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0FA953C-B1D0-03C0-1208-1316D7698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4A67F8-96D8-A0D4-14B0-D65484BBC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1BC7516-29A1-C133-7C0D-D81C061A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F2FF106-DE2E-5415-AEB6-A1BD6BCFB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172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84B213-613D-8981-78B3-BB0BFEA99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8BFA144-3564-5245-4CDF-B6799DFE8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AC5E74E-A68B-183B-99CA-00F0915F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AEE763F-706D-A554-6068-F8120B4C78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39ADE96-00BA-D1E6-63A7-A84B78B29B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2E0830A-670A-67E4-6782-33A1B98BF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068243F-1371-9BD4-596C-CE58D9576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3D63D86-B677-97D9-7974-D3A22D9E6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846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61D6DB-5AC9-BB59-7BDE-E31BA56BF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B9615EC-CE8B-715E-C7DD-EDBCA6B9C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2EE02B9-0D40-712C-3BD1-A512329EB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04D384B-938E-9360-AF13-E98193EB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421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7A04D30-C08F-9806-49B2-0A7B95D11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0AEC428-48C6-EF4F-30D9-5C79F1506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3009ED-2A00-98F0-F920-B361AC621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02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EE48BF-654C-ABCD-C860-B51FB45C8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5F376A5-571D-6172-5145-7D5AF8266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27A9B50-031E-CE24-E73D-5F50A2561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B908B07-6BDB-E76F-94C6-DA913D6CA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A4CE67-A6BF-BA20-7754-5870E68C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A8D249-DC54-593C-C0F5-2EDE0D530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626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BEA4B6-2932-5970-57AB-28159731F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FEC06FE-A153-B258-D048-602528239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A2FBB01-9D1B-5732-0B73-978EF4EE52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249434-5F8B-8F33-B115-136694F71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555E3F8-0C2A-F733-B14D-B4589CBF1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394730D-B768-A667-174C-18242A1D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0918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5F29A03-A5BB-8204-8F8B-55FC1831E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E784DD-A5CB-5207-43CE-D4C3B09A0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DD1CAF-4226-9B3A-6D4C-FA211ADFDC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E58A71-CDCB-4DAE-A5D7-E8503BA8EF0A}" type="datetimeFigureOut">
              <a:rPr kumimoji="1" lang="ja-JP" altLang="en-US" smtClean="0"/>
              <a:t>2025/10/28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679EDD-C72D-376C-721B-0C20F9A3C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17DFEA-CE10-2B47-A022-CCD931CE1A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338B2A-EF5C-4377-8BE5-BB9A4A5E84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477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B69242-863D-2CDB-08DC-C0192C9C16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My favorite place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CF91912-CE6A-FFA5-66FA-F6054358B4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err="1"/>
              <a:t>Tokor</a:t>
            </a:r>
            <a:r>
              <a:rPr lang="en-US" altLang="ja-JP" dirty="0" err="1"/>
              <a:t>o</a:t>
            </a:r>
            <a:r>
              <a:rPr lang="en-US" altLang="ja-JP" dirty="0"/>
              <a:t> Ayano</a:t>
            </a: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06F0A1B-C224-68E5-89D4-D3748511F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560" y="-9525"/>
            <a:ext cx="3219450" cy="321945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79B7C66-187E-8AE1-4C55-09662D0FB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6120" y="3602038"/>
            <a:ext cx="27622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2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8A913E-3EF9-13ED-B85F-6F357FA48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Step3 </a:t>
            </a:r>
            <a:r>
              <a:rPr kumimoji="1" lang="ja-JP" altLang="en-US"/>
              <a:t>文で書いて見よう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654BAF-0454-393F-F9D3-DDD104606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b="1" dirty="0"/>
              <a:t>① </a:t>
            </a:r>
            <a:r>
              <a:rPr lang="en-US" altLang="ja-JP" b="1" dirty="0"/>
              <a:t>Where is your favorite place?</a:t>
            </a:r>
          </a:p>
          <a:p>
            <a:pPr marL="0" indent="0">
              <a:buNone/>
            </a:pPr>
            <a:r>
              <a:rPr lang="en-US" altLang="ja-JP" b="1" dirty="0"/>
              <a:t>     </a:t>
            </a:r>
            <a:r>
              <a:rPr kumimoji="1" lang="en-US" altLang="ja-JP" b="1" u="sng" dirty="0">
                <a:solidFill>
                  <a:srgbClr val="FF0000"/>
                </a:solidFill>
              </a:rPr>
              <a:t>My favorite place is Hokkaido.</a:t>
            </a:r>
          </a:p>
          <a:p>
            <a:pPr marL="0" indent="0">
              <a:buNone/>
            </a:pPr>
            <a:r>
              <a:rPr kumimoji="1" lang="ja-JP" altLang="en-US" b="1" dirty="0"/>
              <a:t>② </a:t>
            </a:r>
            <a:r>
              <a:rPr kumimoji="1" lang="en-US" altLang="ja-JP" b="1" dirty="0"/>
              <a:t>How many times have you been there?</a:t>
            </a:r>
          </a:p>
          <a:p>
            <a:pPr marL="0" indent="0">
              <a:buNone/>
            </a:pPr>
            <a:r>
              <a:rPr lang="en-US" altLang="ja-JP" b="1" dirty="0"/>
              <a:t>     </a:t>
            </a:r>
            <a:r>
              <a:rPr lang="en-US" altLang="ja-JP" b="1" u="sng" dirty="0">
                <a:solidFill>
                  <a:srgbClr val="FF0000"/>
                </a:solidFill>
              </a:rPr>
              <a:t>I have been there twice.</a:t>
            </a:r>
          </a:p>
          <a:p>
            <a:pPr marL="0" indent="0">
              <a:buNone/>
            </a:pPr>
            <a:r>
              <a:rPr kumimoji="1" lang="ja-JP" altLang="en-US" b="1" dirty="0"/>
              <a:t>③ </a:t>
            </a:r>
            <a:r>
              <a:rPr lang="en-US" altLang="ja-JP" b="1" dirty="0"/>
              <a:t>what can you do there?</a:t>
            </a:r>
          </a:p>
          <a:p>
            <a:pPr marL="0" indent="0">
              <a:buNone/>
            </a:pPr>
            <a:r>
              <a:rPr kumimoji="1" lang="en-US" altLang="ja-JP" b="1" dirty="0"/>
              <a:t>     </a:t>
            </a:r>
            <a:r>
              <a:rPr kumimoji="1" lang="en-US" altLang="ja-JP" b="1" u="sng" dirty="0">
                <a:solidFill>
                  <a:srgbClr val="FF0000"/>
                </a:solidFill>
              </a:rPr>
              <a:t>You can see a blue pond </a:t>
            </a:r>
            <a:r>
              <a:rPr lang="en-US" altLang="ja-JP" b="1" u="sng" dirty="0">
                <a:solidFill>
                  <a:srgbClr val="FF0000"/>
                </a:solidFill>
              </a:rPr>
              <a:t>there.</a:t>
            </a:r>
          </a:p>
          <a:p>
            <a:pPr marL="0" indent="0">
              <a:buNone/>
            </a:pPr>
            <a:r>
              <a:rPr kumimoji="1" lang="ja-JP" altLang="en-US" b="1" dirty="0"/>
              <a:t>④ </a:t>
            </a:r>
            <a:r>
              <a:rPr kumimoji="1" lang="en-US" altLang="ja-JP" b="1" dirty="0"/>
              <a:t>What else can you do there?</a:t>
            </a:r>
          </a:p>
          <a:p>
            <a:pPr marL="0" indent="0">
              <a:buNone/>
            </a:pPr>
            <a:r>
              <a:rPr lang="en-US" altLang="ja-JP" b="1" dirty="0"/>
              <a:t>     </a:t>
            </a:r>
            <a:r>
              <a:rPr lang="en-US" altLang="ja-JP" b="1" u="sng" dirty="0">
                <a:solidFill>
                  <a:srgbClr val="FF0000"/>
                </a:solidFill>
              </a:rPr>
              <a:t>You can eat soft cream. </a:t>
            </a:r>
            <a:endParaRPr kumimoji="1" lang="ja-JP" altLang="en-US" b="1" u="sng" dirty="0">
              <a:solidFill>
                <a:srgbClr val="FF0000"/>
              </a:solidFill>
            </a:endParaRPr>
          </a:p>
        </p:txBody>
      </p:sp>
      <p:pic>
        <p:nvPicPr>
          <p:cNvPr id="3074" name="Picture 2" descr="頑張れ – illust STAMPO （イラスト スタンポ）">
            <a:extLst>
              <a:ext uri="{FF2B5EF4-FFF2-40B4-BE49-F238E27FC236}">
                <a16:creationId xmlns:a16="http://schemas.microsoft.com/office/drawing/2014/main" id="{EAAEB1BF-A451-E413-AF9F-9B7774DAE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575" y="3169920"/>
            <a:ext cx="218122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865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15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03132E1-76C8-155B-3F17-FD29EF521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12003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kumimoji="1" lang="en-US" altLang="ja-JP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Step4 Let’s talk with classmates!</a:t>
            </a:r>
          </a:p>
        </p:txBody>
      </p:sp>
      <p:sp>
        <p:nvSpPr>
          <p:cNvPr id="34" name="Rectangle 17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1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コンテンツ プレースホルダー 10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2D31B115-31DA-E3BB-5928-A99C4340B1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4" y="1047288"/>
            <a:ext cx="5628018" cy="4530553"/>
          </a:xfrm>
          <a:prstGeom prst="rect">
            <a:avLst/>
          </a:prstGeom>
        </p:spPr>
      </p:pic>
      <p:sp>
        <p:nvSpPr>
          <p:cNvPr id="36" name="Rectangle 2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コンテンツ プレースホルダー 8">
            <a:extLst>
              <a:ext uri="{FF2B5EF4-FFF2-40B4-BE49-F238E27FC236}">
                <a16:creationId xmlns:a16="http://schemas.microsoft.com/office/drawing/2014/main" id="{C19F7871-2E14-C582-E199-D7371B92F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9012" y="2031101"/>
            <a:ext cx="4282984" cy="3511943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altLang="ja-JP" sz="1800" dirty="0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思考の吹き出し: 雲形 12">
            <a:extLst>
              <a:ext uri="{FF2B5EF4-FFF2-40B4-BE49-F238E27FC236}">
                <a16:creationId xmlns:a16="http://schemas.microsoft.com/office/drawing/2014/main" id="{0FC45C62-5E4C-B23B-CF3C-DEBB6867FA78}"/>
              </a:ext>
            </a:extLst>
          </p:cNvPr>
          <p:cNvSpPr/>
          <p:nvPr/>
        </p:nvSpPr>
        <p:spPr>
          <a:xfrm>
            <a:off x="6725876" y="2252325"/>
            <a:ext cx="5398697" cy="3319127"/>
          </a:xfrm>
          <a:prstGeom prst="cloudCallout">
            <a:avLst/>
          </a:prstGeom>
          <a:solidFill>
            <a:sysClr val="window" lastClr="FFFFFF"/>
          </a:solidFill>
          <a:ln w="127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"/>
                <a:ea typeface="+mn-ea"/>
                <a:cs typeface="+mn-cs"/>
              </a:rPr>
              <a:t>Really? / Wow! / That’s great! / Nice / Sounds interesting!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"/>
                <a:ea typeface="+mn-ea"/>
                <a:cs typeface="+mn-cs"/>
              </a:rPr>
              <a:t>Uh, huh. / I see. / Good! / Amazing! / Me, too. / Do your best!</a:t>
            </a:r>
            <a:endParaRPr kumimoji="0" lang="ja-JP" alt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Yu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836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2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14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C29D8915-F382-6D22-D684-DC648CFA6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ja-JP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Memo</a:t>
            </a:r>
          </a:p>
        </p:txBody>
      </p:sp>
      <p:sp>
        <p:nvSpPr>
          <p:cNvPr id="25" name="Rectangle: Rounded Corners 16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コンテンツ プレースホルダー 7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03D22D65-01B2-17DC-FC22-D3340FC2C8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067" y="2139484"/>
            <a:ext cx="8669865" cy="4096512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785F1C8-0053-F2A1-16E9-D66B604A9DD1}"/>
              </a:ext>
            </a:extLst>
          </p:cNvPr>
          <p:cNvSpPr txBox="1"/>
          <p:nvPr/>
        </p:nvSpPr>
        <p:spPr>
          <a:xfrm>
            <a:off x="2146935" y="4777739"/>
            <a:ext cx="1188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Ayano</a:t>
            </a:r>
            <a:endParaRPr kumimoji="1" lang="ja-JP" altLang="en-US" sz="2400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4F5C7F3-ABFE-8B01-D7C6-3B001EA3146F}"/>
              </a:ext>
            </a:extLst>
          </p:cNvPr>
          <p:cNvSpPr txBox="1"/>
          <p:nvPr/>
        </p:nvSpPr>
        <p:spPr>
          <a:xfrm>
            <a:off x="3490912" y="4823906"/>
            <a:ext cx="1851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Hokkaido</a:t>
            </a:r>
            <a:endParaRPr kumimoji="1" lang="ja-JP" altLang="en-US" sz="2400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5D98972-AB40-201C-3E1F-2925CD928FA3}"/>
              </a:ext>
            </a:extLst>
          </p:cNvPr>
          <p:cNvSpPr txBox="1"/>
          <p:nvPr/>
        </p:nvSpPr>
        <p:spPr>
          <a:xfrm>
            <a:off x="5541644" y="4777740"/>
            <a:ext cx="1108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twice</a:t>
            </a:r>
            <a:endParaRPr kumimoji="1" lang="ja-JP" altLang="en-US" sz="2400" b="1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2A71C89-1E4A-AA3D-3D56-91521D6C5E26}"/>
              </a:ext>
            </a:extLst>
          </p:cNvPr>
          <p:cNvSpPr txBox="1"/>
          <p:nvPr/>
        </p:nvSpPr>
        <p:spPr>
          <a:xfrm>
            <a:off x="6960870" y="4408408"/>
            <a:ext cx="1703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/>
              <a:t>See a blue pond</a:t>
            </a:r>
            <a:endParaRPr kumimoji="1" lang="ja-JP" altLang="en-US" sz="2400" b="1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2747693-96A7-CB39-A26E-CE6334AC3FBF}"/>
              </a:ext>
            </a:extLst>
          </p:cNvPr>
          <p:cNvSpPr txBox="1"/>
          <p:nvPr/>
        </p:nvSpPr>
        <p:spPr>
          <a:xfrm>
            <a:off x="6960870" y="5322202"/>
            <a:ext cx="1783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Eat soft cream</a:t>
            </a:r>
            <a:endParaRPr kumimoji="1" lang="ja-JP" altLang="en-US" sz="24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B525221-5AF0-4442-D7E0-897FC6262660}"/>
              </a:ext>
            </a:extLst>
          </p:cNvPr>
          <p:cNvSpPr txBox="1"/>
          <p:nvPr/>
        </p:nvSpPr>
        <p:spPr>
          <a:xfrm>
            <a:off x="8743950" y="4823907"/>
            <a:ext cx="1531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exciting</a:t>
            </a:r>
            <a:endParaRPr kumimoji="1" lang="ja-JP" altLang="en-US" sz="2400" b="1" dirty="0"/>
          </a:p>
        </p:txBody>
      </p:sp>
      <p:sp>
        <p:nvSpPr>
          <p:cNvPr id="22" name="思考の吹き出し: 雲形 21">
            <a:extLst>
              <a:ext uri="{FF2B5EF4-FFF2-40B4-BE49-F238E27FC236}">
                <a16:creationId xmlns:a16="http://schemas.microsoft.com/office/drawing/2014/main" id="{C62CFA7D-C594-F623-9DC4-5282057A51DC}"/>
              </a:ext>
            </a:extLst>
          </p:cNvPr>
          <p:cNvSpPr/>
          <p:nvPr/>
        </p:nvSpPr>
        <p:spPr>
          <a:xfrm>
            <a:off x="9708890" y="1775980"/>
            <a:ext cx="2483110" cy="154267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相手の気持ちを読取って表現してみよう</a:t>
            </a:r>
          </a:p>
        </p:txBody>
      </p:sp>
    </p:spTree>
    <p:extLst>
      <p:ext uri="{BB962C8B-B14F-4D97-AF65-F5344CB8AC3E}">
        <p14:creationId xmlns:p14="http://schemas.microsoft.com/office/powerpoint/2010/main" val="189145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877ADE6-22DC-A989-693D-03668FA34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kumimoji="1" lang="ja-JP" altLang="en-US" sz="4000"/>
              <a:t>気持ちを表現する英語</a:t>
            </a:r>
          </a:p>
        </p:txBody>
      </p:sp>
      <p:graphicFrame>
        <p:nvGraphicFramePr>
          <p:cNvPr id="5" name="コンテンツ プレースホルダー 2">
            <a:extLst>
              <a:ext uri="{FF2B5EF4-FFF2-40B4-BE49-F238E27FC236}">
                <a16:creationId xmlns:a16="http://schemas.microsoft.com/office/drawing/2014/main" id="{4E0C4675-A4E9-E191-B123-DE0E5A379F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180485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1920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F55028-2FF1-35AD-C11E-011FB2362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Thank you for coming!</a:t>
            </a:r>
            <a:endParaRPr kumimoji="1" lang="ja-JP" altLang="en-US" dirty="0"/>
          </a:p>
        </p:txBody>
      </p:sp>
      <p:pic>
        <p:nvPicPr>
          <p:cNvPr id="1026" name="Picture 2" descr="ありがとう 英語で「ありがとうございます」｜ビジネスシーンの丁寧な表現からカジュアルな">
            <a:extLst>
              <a:ext uri="{FF2B5EF4-FFF2-40B4-BE49-F238E27FC236}">
                <a16:creationId xmlns:a16="http://schemas.microsoft.com/office/drawing/2014/main" id="{8AF5CD4A-5D5C-05BC-ECDD-8A4B82A5FF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120" y="1555115"/>
            <a:ext cx="493776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66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33C3F7-2978-48EF-AA00-2DC767926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3455821" cy="1616203"/>
          </a:xfrm>
        </p:spPr>
        <p:txBody>
          <a:bodyPr anchor="b">
            <a:normAutofit/>
          </a:bodyPr>
          <a:lstStyle/>
          <a:p>
            <a:r>
              <a:rPr lang="en-US" altLang="ja-JP" sz="3200"/>
              <a:t>Today’s goal</a:t>
            </a:r>
            <a:endParaRPr kumimoji="1" lang="ja-JP" altLang="en-US" sz="320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DBFFE9-A6DB-7F48-A4D4-8DF2FF64C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4518267" cy="250715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kumimoji="1" lang="ja-JP" altLang="en-US" sz="4000" dirty="0"/>
              <a:t>クラスメートに自分の好きな場所を紹介しよう❗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98D9E0A-61B4-85E2-0360-C897B3AB8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72" y="1037650"/>
            <a:ext cx="6389346" cy="4792009"/>
          </a:xfrm>
          <a:prstGeom prst="rect">
            <a:avLst/>
          </a:prstGeom>
        </p:spPr>
      </p:pic>
      <p:grpSp>
        <p:nvGrpSpPr>
          <p:cNvPr id="17" name="Group 8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77810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8AB8D8D-DD03-FB90-CDC1-389B458E2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ja-JP" dirty="0"/>
              <a:t>We have speaking test and fun essay! </a:t>
            </a:r>
            <a:endParaRPr kumimoji="1" lang="ja-JP" altLang="en-US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71AF82-34F9-424B-53E5-092359AB1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dirty="0"/>
              <a:t>★Speaking test</a:t>
            </a:r>
          </a:p>
          <a:p>
            <a:pPr marL="0" indent="0">
              <a:buNone/>
            </a:pPr>
            <a:r>
              <a:rPr kumimoji="1" lang="en-US" altLang="ja-JP" dirty="0"/>
              <a:t>2 minutes </a:t>
            </a:r>
          </a:p>
          <a:p>
            <a:pPr marL="0" indent="0">
              <a:buNone/>
            </a:pPr>
            <a:r>
              <a:rPr kumimoji="1" lang="en-US" altLang="ja-JP" dirty="0"/>
              <a:t>Choose your partner randomly</a:t>
            </a:r>
          </a:p>
          <a:p>
            <a:pPr marL="0" indent="0">
              <a:buNone/>
            </a:pPr>
            <a:r>
              <a:rPr kumimoji="1" lang="en-US" altLang="ja-JP" dirty="0"/>
              <a:t>★Fun essay</a:t>
            </a:r>
          </a:p>
          <a:p>
            <a:pPr marL="0" indent="0">
              <a:buNone/>
            </a:pPr>
            <a:r>
              <a:rPr kumimoji="1" lang="en-US" altLang="ja-JP" dirty="0"/>
              <a:t>     Use one picture or draw an</a:t>
            </a:r>
          </a:p>
          <a:p>
            <a:pPr marL="0" indent="0">
              <a:buNone/>
            </a:pPr>
            <a:r>
              <a:rPr kumimoji="1" lang="en-US" altLang="ja-JP" dirty="0"/>
              <a:t>               illustration</a:t>
            </a:r>
          </a:p>
          <a:p>
            <a:pPr marL="0" indent="0">
              <a:buNone/>
            </a:pPr>
            <a:r>
              <a:rPr kumimoji="1" lang="en-US" altLang="ja-JP" dirty="0"/>
              <a:t>                       </a:t>
            </a:r>
            <a:r>
              <a:rPr kumimoji="1" lang="ja-JP" altLang="en-US" dirty="0"/>
              <a:t>＋</a:t>
            </a:r>
          </a:p>
          <a:p>
            <a:pPr marL="0" indent="0">
              <a:buNone/>
            </a:pPr>
            <a:r>
              <a:rPr kumimoji="1" lang="ja-JP" altLang="en-US" dirty="0"/>
              <a:t>    </a:t>
            </a:r>
            <a:r>
              <a:rPr kumimoji="1" lang="en-US" altLang="ja-JP" dirty="0"/>
              <a:t>Introduce Japanese culture</a:t>
            </a:r>
          </a:p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4FE4B89-039A-EBC1-6080-D5D638466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076" y="2055812"/>
            <a:ext cx="4718685" cy="223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3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7366503-F11F-1A67-6292-0DEECB798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8302" y="2701974"/>
            <a:ext cx="4766330" cy="1454051"/>
          </a:xfrm>
        </p:spPr>
        <p:txBody>
          <a:bodyPr>
            <a:normAutofit/>
          </a:bodyPr>
          <a:lstStyle/>
          <a:p>
            <a:r>
              <a:rPr kumimoji="1" lang="ja-JP" altLang="en-US" sz="3600" dirty="0">
                <a:solidFill>
                  <a:schemeClr val="tx2"/>
                </a:solidFill>
              </a:rPr>
              <a:t>＜</a:t>
            </a:r>
            <a:r>
              <a:rPr kumimoji="1" lang="en-US" altLang="ja-JP" sz="3600" dirty="0">
                <a:solidFill>
                  <a:schemeClr val="tx2"/>
                </a:solidFill>
              </a:rPr>
              <a:t>Evaluation criteria&gt; speaking test</a:t>
            </a:r>
            <a:endParaRPr kumimoji="1" lang="ja-JP" altLang="en-US" sz="3600" dirty="0">
              <a:solidFill>
                <a:schemeClr val="tx2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BA8407-BA89-A5AA-FA3C-FA1AD7449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endParaRPr lang="en-US" sz="1800">
              <a:solidFill>
                <a:schemeClr val="tx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コンテンツ プレースホルダー 4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F11D53D4-3C1C-9E6B-AEDF-290933CCA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43" y="420056"/>
            <a:ext cx="5109057" cy="582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56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1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53DF0FD-7313-3A95-7FF3-FF4B480D7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5365" y="2421683"/>
            <a:ext cx="4766330" cy="1454051"/>
          </a:xfrm>
        </p:spPr>
        <p:txBody>
          <a:bodyPr>
            <a:normAutofit/>
          </a:bodyPr>
          <a:lstStyle/>
          <a:p>
            <a:r>
              <a:rPr kumimoji="1" lang="en-US" altLang="ja-JP" sz="3600" dirty="0">
                <a:solidFill>
                  <a:schemeClr val="tx2"/>
                </a:solidFill>
              </a:rPr>
              <a:t>     &lt;Fun essay&gt;</a:t>
            </a:r>
            <a:endParaRPr kumimoji="1" lang="ja-JP" altLang="en-US" sz="3600" dirty="0">
              <a:solidFill>
                <a:schemeClr val="tx2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3FC206-BD54-3CAC-C11E-0F84E0054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endParaRPr lang="en-US" sz="1800">
              <a:solidFill>
                <a:schemeClr val="tx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コンテンツ プレースホルダー 4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9B2E8FFC-D7B4-D2F8-9332-257A61AD2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67" y="462202"/>
            <a:ext cx="5565449" cy="609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88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3" name="Rectangle 1036">
            <a:extLst>
              <a:ext uri="{FF2B5EF4-FFF2-40B4-BE49-F238E27FC236}">
                <a16:creationId xmlns:a16="http://schemas.microsoft.com/office/drawing/2014/main" id="{D7D12574-25F0-4BB1-AA48-9DE7527AF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54" name="Rectangle 1038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DBCA505-6A5C-26D1-3947-0310D422F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kumimoji="1" lang="en-US" altLang="ja-JP" sz="3400" dirty="0"/>
              <a:t>Step1(1)2</a:t>
            </a:r>
            <a:r>
              <a:rPr kumimoji="1" lang="ja-JP" altLang="en-US" sz="3400" dirty="0"/>
              <a:t>人の会話を聞いて質問に答えよう</a:t>
            </a:r>
            <a:r>
              <a:rPr lang="en-US" altLang="ja-JP" sz="3400" dirty="0"/>
              <a:t>!</a:t>
            </a:r>
            <a:endParaRPr kumimoji="1" lang="en-US" altLang="ja-JP" sz="3400" dirty="0"/>
          </a:p>
        </p:txBody>
      </p:sp>
      <p:sp>
        <p:nvSpPr>
          <p:cNvPr id="1055" name="Rectangle: Rounded Corners 1040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032" name="Picture 8" descr="夕張メロン イラスト」の写真素材 | 169件の無料イラスト画像 | Adobe Stock">
            <a:extLst>
              <a:ext uri="{FF2B5EF4-FFF2-40B4-BE49-F238E27FC236}">
                <a16:creationId xmlns:a16="http://schemas.microsoft.com/office/drawing/2014/main" id="{ED839212-26B0-2685-943F-E8344F4BD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040" y="2800782"/>
            <a:ext cx="3703320" cy="27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超！！旬かみかわvol.219 「美瑛町（白金地区）で幻想的な景色に出会えます～青い池のライトアップが今年もスタート！」 |  北海道庁のブログ「超！！旬ほっかいどう」 - 楽天ブログ">
            <a:extLst>
              <a:ext uri="{FF2B5EF4-FFF2-40B4-BE49-F238E27FC236}">
                <a16:creationId xmlns:a16="http://schemas.microsoft.com/office/drawing/2014/main" id="{80341400-4906-16D4-FF17-BFF941FE5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4340" y="2955544"/>
            <a:ext cx="3703320" cy="246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 descr="森の中にある池&#10;&#10;AI 生成コンテンツは誤りを含む可能性があります。">
            <a:extLst>
              <a:ext uri="{FF2B5EF4-FFF2-40B4-BE49-F238E27FC236}">
                <a16:creationId xmlns:a16="http://schemas.microsoft.com/office/drawing/2014/main" id="{1882A5A2-AC69-61BF-38F9-2B79DA35E4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5592" y="3146181"/>
            <a:ext cx="3703320" cy="2083117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9BB1BF-F112-8D5D-3801-9A9007112ACE}"/>
              </a:ext>
            </a:extLst>
          </p:cNvPr>
          <p:cNvSpPr txBox="1"/>
          <p:nvPr/>
        </p:nvSpPr>
        <p:spPr>
          <a:xfrm>
            <a:off x="8915400" y="5795011"/>
            <a:ext cx="2331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Blue pond </a:t>
            </a:r>
            <a:r>
              <a:rPr kumimoji="1" lang="ja-JP" altLang="en-US" b="1" dirty="0"/>
              <a:t>青い池</a:t>
            </a:r>
          </a:p>
        </p:txBody>
      </p:sp>
    </p:spTree>
    <p:extLst>
      <p:ext uri="{BB962C8B-B14F-4D97-AF65-F5344CB8AC3E}">
        <p14:creationId xmlns:p14="http://schemas.microsoft.com/office/powerpoint/2010/main" val="90433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3E6566-FD34-8CF5-4D2F-8F91C69E4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/>
              <a:t>(2)4</a:t>
            </a:r>
            <a:r>
              <a:rPr kumimoji="1" lang="ja-JP" altLang="en-US" b="1" dirty="0"/>
              <a:t>つの質問に文で答えよう！</a:t>
            </a:r>
          </a:p>
        </p:txBody>
      </p:sp>
      <p:graphicFrame>
        <p:nvGraphicFramePr>
          <p:cNvPr id="5" name="コンテンツ プレースホルダー 2">
            <a:extLst>
              <a:ext uri="{FF2B5EF4-FFF2-40B4-BE49-F238E27FC236}">
                <a16:creationId xmlns:a16="http://schemas.microsoft.com/office/drawing/2014/main" id="{F781C310-A8E1-FA72-E1D8-8B2F7C3D60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87261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3691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9869B5-0E43-7C04-DA1A-B6C6E741C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～答え合わせ～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BE39FBC-FD73-A441-C830-73C323A51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730" y="149415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b="1" dirty="0"/>
              <a:t>（</a:t>
            </a:r>
            <a:r>
              <a:rPr kumimoji="1" lang="en-US" altLang="ja-JP" b="1" dirty="0"/>
              <a:t>1</a:t>
            </a:r>
            <a:r>
              <a:rPr kumimoji="1" lang="ja-JP" altLang="en-US" b="1" dirty="0"/>
              <a:t>）</a:t>
            </a:r>
            <a:r>
              <a:rPr kumimoji="1" lang="en-US" altLang="ja-JP" b="1" dirty="0"/>
              <a:t>How many times has Ayano been to Hokkaido?</a:t>
            </a:r>
          </a:p>
          <a:p>
            <a:pPr marL="0" indent="0">
              <a:buNone/>
            </a:pPr>
            <a:r>
              <a:rPr lang="ja-JP" altLang="en-US" dirty="0"/>
              <a:t>         </a:t>
            </a:r>
            <a:endParaRPr lang="en-US" altLang="ja-JP" dirty="0">
              <a:solidFill>
                <a:srgbClr val="FF0000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0D86C6-2F65-6166-4358-F9D4972BBFC1}"/>
              </a:ext>
            </a:extLst>
          </p:cNvPr>
          <p:cNvSpPr txBox="1"/>
          <p:nvPr/>
        </p:nvSpPr>
        <p:spPr>
          <a:xfrm>
            <a:off x="1343025" y="2161883"/>
            <a:ext cx="8263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 </a:t>
            </a:r>
            <a:r>
              <a:rPr lang="en-US" altLang="ja-JP" sz="2800" b="1" dirty="0">
                <a:solidFill>
                  <a:srgbClr val="FF0000"/>
                </a:solidFill>
              </a:rPr>
              <a:t>She</a:t>
            </a:r>
            <a:r>
              <a:rPr lang="ja-JP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ja-JP" sz="2800" b="1" dirty="0">
                <a:solidFill>
                  <a:srgbClr val="FF0000"/>
                </a:solidFill>
              </a:rPr>
              <a:t>has</a:t>
            </a:r>
            <a:r>
              <a:rPr lang="ja-JP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ja-JP" sz="2800" b="1" dirty="0">
                <a:solidFill>
                  <a:srgbClr val="FF0000"/>
                </a:solidFill>
              </a:rPr>
              <a:t>been</a:t>
            </a:r>
            <a:r>
              <a:rPr lang="ja-JP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ja-JP" sz="2800" b="1" dirty="0">
                <a:solidFill>
                  <a:srgbClr val="FF0000"/>
                </a:solidFill>
              </a:rPr>
              <a:t>to</a:t>
            </a:r>
            <a:r>
              <a:rPr lang="ja-JP" altLang="en-US" sz="2800" b="1" dirty="0">
                <a:solidFill>
                  <a:srgbClr val="FF0000"/>
                </a:solidFill>
              </a:rPr>
              <a:t> </a:t>
            </a:r>
            <a:r>
              <a:rPr lang="en-US" altLang="ja-JP" sz="2800" b="1" dirty="0">
                <a:solidFill>
                  <a:srgbClr val="FF0000"/>
                </a:solidFill>
              </a:rPr>
              <a:t>Hokkaido twice.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455C31F-AAC9-1782-0CED-BC819D84E5C9}"/>
              </a:ext>
            </a:extLst>
          </p:cNvPr>
          <p:cNvSpPr txBox="1"/>
          <p:nvPr/>
        </p:nvSpPr>
        <p:spPr>
          <a:xfrm>
            <a:off x="746760" y="2819718"/>
            <a:ext cx="6960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/>
              <a:t>(2) Has she ever been to </a:t>
            </a:r>
            <a:r>
              <a:rPr kumimoji="1" lang="en-US" altLang="ja-JP" sz="2800" b="1" dirty="0" err="1"/>
              <a:t>Biei</a:t>
            </a:r>
            <a:r>
              <a:rPr kumimoji="1" lang="en-US" altLang="ja-JP" sz="2800" b="1" dirty="0"/>
              <a:t>?</a:t>
            </a:r>
            <a:endParaRPr kumimoji="1" lang="ja-JP" altLang="en-US" sz="2800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8EDA1C6-94BF-9A2E-0C88-1EE194E9E159}"/>
              </a:ext>
            </a:extLst>
          </p:cNvPr>
          <p:cNvSpPr txBox="1"/>
          <p:nvPr/>
        </p:nvSpPr>
        <p:spPr>
          <a:xfrm>
            <a:off x="1343025" y="3487446"/>
            <a:ext cx="8465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</a:rPr>
              <a:t>No, she hasn’t. It is my first time to go to </a:t>
            </a:r>
            <a:r>
              <a:rPr lang="en-US" altLang="ja-JP" sz="2800" b="1" dirty="0" err="1">
                <a:solidFill>
                  <a:srgbClr val="FF0000"/>
                </a:solidFill>
              </a:rPr>
              <a:t>Biei</a:t>
            </a:r>
            <a:r>
              <a:rPr lang="en-US" altLang="ja-JP" sz="2800" b="1" dirty="0">
                <a:solidFill>
                  <a:srgbClr val="FF0000"/>
                </a:solidFill>
              </a:rPr>
              <a:t>.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663A3AB-A5BB-664A-FF54-78D247AFE0EC}"/>
              </a:ext>
            </a:extLst>
          </p:cNvPr>
          <p:cNvSpPr txBox="1"/>
          <p:nvPr/>
        </p:nvSpPr>
        <p:spPr>
          <a:xfrm>
            <a:off x="809625" y="4106197"/>
            <a:ext cx="7486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/>
              <a:t>(3) What can she do in </a:t>
            </a:r>
            <a:r>
              <a:rPr kumimoji="1" lang="en-US" altLang="ja-JP" sz="2800" b="1" dirty="0" err="1"/>
              <a:t>Biei</a:t>
            </a:r>
            <a:r>
              <a:rPr kumimoji="1" lang="en-US" altLang="ja-JP" sz="2800" b="1" dirty="0"/>
              <a:t>?</a:t>
            </a:r>
            <a:endParaRPr kumimoji="1" lang="ja-JP" altLang="en-US" sz="28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9BC2212-C87B-61DD-7DD6-71EA6A6D2A57}"/>
              </a:ext>
            </a:extLst>
          </p:cNvPr>
          <p:cNvSpPr txBox="1"/>
          <p:nvPr/>
        </p:nvSpPr>
        <p:spPr>
          <a:xfrm>
            <a:off x="1343025" y="4668501"/>
            <a:ext cx="7486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rgbClr val="FF0000"/>
                </a:solidFill>
              </a:rPr>
              <a:t>She can see a blue pond in </a:t>
            </a:r>
            <a:r>
              <a:rPr kumimoji="1" lang="en-US" altLang="ja-JP" sz="2800" b="1" dirty="0" err="1">
                <a:solidFill>
                  <a:srgbClr val="FF0000"/>
                </a:solidFill>
              </a:rPr>
              <a:t>biei</a:t>
            </a:r>
            <a:r>
              <a:rPr lang="en-US" altLang="ja-JP" sz="2800" b="1" dirty="0">
                <a:solidFill>
                  <a:srgbClr val="FF0000"/>
                </a:solidFill>
              </a:rPr>
              <a:t>.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634ECB-29A8-8D1E-6102-CC732DECF25B}"/>
              </a:ext>
            </a:extLst>
          </p:cNvPr>
          <p:cNvSpPr txBox="1"/>
          <p:nvPr/>
        </p:nvSpPr>
        <p:spPr>
          <a:xfrm>
            <a:off x="838200" y="5311740"/>
            <a:ext cx="799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/>
              <a:t>(4) </a:t>
            </a:r>
            <a:r>
              <a:rPr lang="en-US" altLang="ja-JP" sz="2800" b="1" dirty="0"/>
              <a:t>Is she going to Hokkaido with Takehiro?</a:t>
            </a:r>
            <a:endParaRPr kumimoji="1" lang="ja-JP" altLang="en-US" sz="2800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DA26322-E850-F439-2A3A-48EC4F2DEA43}"/>
              </a:ext>
            </a:extLst>
          </p:cNvPr>
          <p:cNvSpPr txBox="1"/>
          <p:nvPr/>
        </p:nvSpPr>
        <p:spPr>
          <a:xfrm>
            <a:off x="1108710" y="6080760"/>
            <a:ext cx="8286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rgbClr val="FF0000"/>
                </a:solidFill>
              </a:rPr>
              <a:t>She is going to go to Hokkaido with Takehiro.</a:t>
            </a:r>
            <a:endParaRPr kumimoji="1" lang="ja-JP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28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702C04-6110-94D2-27E7-C5C7E3C17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Step2</a:t>
            </a:r>
            <a:r>
              <a:rPr kumimoji="1" lang="ja-JP" altLang="en-US" dirty="0"/>
              <a:t>　マインドマップを作ろう！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37F6EC-2EAC-CE64-A668-B806696C5EBF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5DF6F796-2176-6E26-5C45-BB7B97424FBE}"/>
              </a:ext>
            </a:extLst>
          </p:cNvPr>
          <p:cNvSpPr/>
          <p:nvPr/>
        </p:nvSpPr>
        <p:spPr>
          <a:xfrm>
            <a:off x="4434840" y="3154680"/>
            <a:ext cx="3268980" cy="144018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①</a:t>
            </a:r>
            <a:r>
              <a:rPr kumimoji="1" lang="en-US" altLang="ja-JP" sz="2800" b="1" dirty="0"/>
              <a:t>Hokkaido</a:t>
            </a:r>
            <a:endParaRPr kumimoji="1" lang="ja-JP" altLang="en-US" sz="2800" b="1" dirty="0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BEE44650-865E-D16F-2461-B779F0B4EA39}"/>
              </a:ext>
            </a:extLst>
          </p:cNvPr>
          <p:cNvSpPr/>
          <p:nvPr/>
        </p:nvSpPr>
        <p:spPr>
          <a:xfrm>
            <a:off x="1188720" y="2228850"/>
            <a:ext cx="2937510" cy="13944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②</a:t>
            </a:r>
            <a:r>
              <a:rPr lang="en-US" altLang="ja-JP" sz="2400" b="1" dirty="0"/>
              <a:t>twice</a:t>
            </a:r>
            <a:endParaRPr kumimoji="1" lang="ja-JP" altLang="en-US" sz="2400" b="1" dirty="0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B19BC9A8-1F4E-2C8C-57FA-61705A40914A}"/>
              </a:ext>
            </a:extLst>
          </p:cNvPr>
          <p:cNvSpPr/>
          <p:nvPr/>
        </p:nvSpPr>
        <p:spPr>
          <a:xfrm>
            <a:off x="7623810" y="2011680"/>
            <a:ext cx="3268980" cy="13944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③</a:t>
            </a:r>
            <a:r>
              <a:rPr kumimoji="1" lang="en-US" altLang="ja-JP" sz="2800" b="1" dirty="0"/>
              <a:t>I can see a blue pond.</a:t>
            </a:r>
            <a:endParaRPr kumimoji="1" lang="ja-JP" altLang="en-US" sz="2800" b="1" dirty="0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8D8D1833-006C-6A2B-EEE0-83643C71AA1A}"/>
              </a:ext>
            </a:extLst>
          </p:cNvPr>
          <p:cNvSpPr/>
          <p:nvPr/>
        </p:nvSpPr>
        <p:spPr>
          <a:xfrm>
            <a:off x="8161020" y="4514850"/>
            <a:ext cx="3139440" cy="15430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④ </a:t>
            </a:r>
            <a:r>
              <a:rPr kumimoji="1" lang="en-US" altLang="ja-JP" sz="2800" b="1" dirty="0"/>
              <a:t>eat soft cream.</a:t>
            </a:r>
            <a:endParaRPr kumimoji="1" lang="ja-JP" altLang="en-US" sz="2800" b="1" dirty="0"/>
          </a:p>
        </p:txBody>
      </p:sp>
      <p:pic>
        <p:nvPicPr>
          <p:cNvPr id="2050" name="Picture 2" descr="白黒のピースサイン・チョキのイラスト">
            <a:extLst>
              <a:ext uri="{FF2B5EF4-FFF2-40B4-BE49-F238E27FC236}">
                <a16:creationId xmlns:a16="http://schemas.microsoft.com/office/drawing/2014/main" id="{DE2839B9-F0EA-ED71-2F40-3143CB653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" y="1697210"/>
            <a:ext cx="1415097" cy="173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池のイラスト">
            <a:extLst>
              <a:ext uri="{FF2B5EF4-FFF2-40B4-BE49-F238E27FC236}">
                <a16:creationId xmlns:a16="http://schemas.microsoft.com/office/drawing/2014/main" id="{3D8EE2F1-1606-1D8B-9201-E43635189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470" y="1746393"/>
            <a:ext cx="1775460" cy="163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ソフトクリームのイラスト">
            <a:extLst>
              <a:ext uri="{FF2B5EF4-FFF2-40B4-BE49-F238E27FC236}">
                <a16:creationId xmlns:a16="http://schemas.microsoft.com/office/drawing/2014/main" id="{85663DE1-2339-C23A-B898-C724B60F2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14400" y="4514850"/>
            <a:ext cx="783830" cy="131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E8C50A1-F85C-EC64-CC58-10BF4512FDF9}"/>
              </a:ext>
            </a:extLst>
          </p:cNvPr>
          <p:cNvSpPr txBox="1"/>
          <p:nvPr/>
        </p:nvSpPr>
        <p:spPr>
          <a:xfrm>
            <a:off x="4909396" y="4304760"/>
            <a:ext cx="231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highlight>
                  <a:srgbClr val="FFFF00"/>
                </a:highlight>
              </a:rPr>
              <a:t>①お気に入りの場所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75AF350-F297-F5F2-A58C-6A090D6DC937}"/>
              </a:ext>
            </a:extLst>
          </p:cNvPr>
          <p:cNvSpPr txBox="1"/>
          <p:nvPr/>
        </p:nvSpPr>
        <p:spPr>
          <a:xfrm>
            <a:off x="1698928" y="3674293"/>
            <a:ext cx="1917093" cy="654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highlight>
                  <a:srgbClr val="FFFF00"/>
                </a:highlight>
              </a:rPr>
              <a:t>②何回いったことあるか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DA190C1-2A65-BF47-0574-40AA901FDFEA}"/>
              </a:ext>
            </a:extLst>
          </p:cNvPr>
          <p:cNvSpPr txBox="1"/>
          <p:nvPr/>
        </p:nvSpPr>
        <p:spPr>
          <a:xfrm>
            <a:off x="8974667" y="1598711"/>
            <a:ext cx="1607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highlight>
                  <a:srgbClr val="FFFF00"/>
                </a:highlight>
              </a:rPr>
              <a:t>③そこで何ができる？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9E0C97D-89A5-6E1F-3995-BEDAF35E8372}"/>
              </a:ext>
            </a:extLst>
          </p:cNvPr>
          <p:cNvSpPr txBox="1"/>
          <p:nvPr/>
        </p:nvSpPr>
        <p:spPr>
          <a:xfrm>
            <a:off x="8974667" y="5942567"/>
            <a:ext cx="2124379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highlight>
                  <a:srgbClr val="FFFF00"/>
                </a:highlight>
              </a:rPr>
              <a:t>他に何ができる？</a:t>
            </a:r>
          </a:p>
        </p:txBody>
      </p:sp>
    </p:spTree>
    <p:extLst>
      <p:ext uri="{BB962C8B-B14F-4D97-AF65-F5344CB8AC3E}">
        <p14:creationId xmlns:p14="http://schemas.microsoft.com/office/powerpoint/2010/main" val="3603288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424</Words>
  <Application>Microsoft Office PowerPoint</Application>
  <PresentationFormat>ワイド画面</PresentationFormat>
  <Paragraphs>75</Paragraphs>
  <Slides>14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1" baseType="lpstr">
      <vt:lpstr>Yu Gothic</vt:lpstr>
      <vt:lpstr>Yu Gothic</vt:lpstr>
      <vt:lpstr>游ゴシック Light</vt:lpstr>
      <vt:lpstr>Arial</vt:lpstr>
      <vt:lpstr>Avenir Next LT Pro</vt:lpstr>
      <vt:lpstr>Calibri</vt:lpstr>
      <vt:lpstr>Office テーマ</vt:lpstr>
      <vt:lpstr>My favorite place</vt:lpstr>
      <vt:lpstr>Today’s goal</vt:lpstr>
      <vt:lpstr>We have speaking test and fun essay! </vt:lpstr>
      <vt:lpstr>＜Evaluation criteria&gt; speaking test</vt:lpstr>
      <vt:lpstr>     &lt;Fun essay&gt;</vt:lpstr>
      <vt:lpstr>Step1(1)2人の会話を聞いて質問に答えよう!</vt:lpstr>
      <vt:lpstr>(2)4つの質問に文で答えよう！</vt:lpstr>
      <vt:lpstr>～答え合わせ～</vt:lpstr>
      <vt:lpstr>Step2　マインドマップを作ろう！</vt:lpstr>
      <vt:lpstr>Step3 文で書いて見よう</vt:lpstr>
      <vt:lpstr>Step4 Let’s talk with classmates!</vt:lpstr>
      <vt:lpstr>Memo</vt:lpstr>
      <vt:lpstr>気持ちを表現する英語</vt:lpstr>
      <vt:lpstr>Thank you for coming!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あやの 所</dc:creator>
  <cp:lastModifiedBy>あやの 所</cp:lastModifiedBy>
  <cp:revision>1</cp:revision>
  <dcterms:created xsi:type="dcterms:W3CDTF">2025-10-27T14:00:07Z</dcterms:created>
  <dcterms:modified xsi:type="dcterms:W3CDTF">2025-10-28T08:20:40Z</dcterms:modified>
</cp:coreProperties>
</file>