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72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あやの 所" userId="0c461577b8e0e97c" providerId="LiveId" clId="{0A28E99E-367E-45A2-8837-40BADE703D1F}"/>
    <pc:docChg chg="undo custSel addSld delSld modSld">
      <pc:chgData name="あやの 所" userId="0c461577b8e0e97c" providerId="LiveId" clId="{0A28E99E-367E-45A2-8837-40BADE703D1F}" dt="2025-07-08T14:12:37.545" v="1962"/>
      <pc:docMkLst>
        <pc:docMk/>
      </pc:docMkLst>
      <pc:sldChg chg="modAnim">
        <pc:chgData name="あやの 所" userId="0c461577b8e0e97c" providerId="LiveId" clId="{0A28E99E-367E-45A2-8837-40BADE703D1F}" dt="2025-07-07T09:40:51.653" v="1806"/>
        <pc:sldMkLst>
          <pc:docMk/>
          <pc:sldMk cId="3262588133" sldId="256"/>
        </pc:sldMkLst>
      </pc:sldChg>
      <pc:sldChg chg="addSp delSp modSp mod modAnim">
        <pc:chgData name="あやの 所" userId="0c461577b8e0e97c" providerId="LiveId" clId="{0A28E99E-367E-45A2-8837-40BADE703D1F}" dt="2025-07-07T09:49:23.521" v="1861"/>
        <pc:sldMkLst>
          <pc:docMk/>
          <pc:sldMk cId="1761252018" sldId="257"/>
        </pc:sldMkLst>
      </pc:sldChg>
      <pc:sldChg chg="modSp mod">
        <pc:chgData name="あやの 所" userId="0c461577b8e0e97c" providerId="LiveId" clId="{0A28E99E-367E-45A2-8837-40BADE703D1F}" dt="2025-07-08T13:56:46.217" v="1862" actId="255"/>
        <pc:sldMkLst>
          <pc:docMk/>
          <pc:sldMk cId="29074707" sldId="258"/>
        </pc:sldMkLst>
      </pc:sldChg>
      <pc:sldChg chg="modSp mod">
        <pc:chgData name="あやの 所" userId="0c461577b8e0e97c" providerId="LiveId" clId="{0A28E99E-367E-45A2-8837-40BADE703D1F}" dt="2025-07-07T09:41:31.852" v="1814" actId="255"/>
        <pc:sldMkLst>
          <pc:docMk/>
          <pc:sldMk cId="1123292244" sldId="259"/>
        </pc:sldMkLst>
      </pc:sldChg>
      <pc:sldChg chg="addSp delSp modSp mod modAnim">
        <pc:chgData name="あやの 所" userId="0c461577b8e0e97c" providerId="LiveId" clId="{0A28E99E-367E-45A2-8837-40BADE703D1F}" dt="2025-07-08T14:00:50.602" v="1866" actId="1076"/>
        <pc:sldMkLst>
          <pc:docMk/>
          <pc:sldMk cId="915638234" sldId="261"/>
        </pc:sldMkLst>
      </pc:sldChg>
      <pc:sldChg chg="addSp delSp modSp new mod setBg">
        <pc:chgData name="あやの 所" userId="0c461577b8e0e97c" providerId="LiveId" clId="{0A28E99E-367E-45A2-8837-40BADE703D1F}" dt="2025-07-07T03:55:20.290" v="35"/>
        <pc:sldMkLst>
          <pc:docMk/>
          <pc:sldMk cId="2591390969" sldId="262"/>
        </pc:sldMkLst>
      </pc:sldChg>
      <pc:sldChg chg="addSp delSp modSp new mod">
        <pc:chgData name="あやの 所" userId="0c461577b8e0e97c" providerId="LiveId" clId="{0A28E99E-367E-45A2-8837-40BADE703D1F}" dt="2025-07-07T09:43:37.385" v="1829" actId="2711"/>
        <pc:sldMkLst>
          <pc:docMk/>
          <pc:sldMk cId="2000475113" sldId="263"/>
        </pc:sldMkLst>
      </pc:sldChg>
      <pc:sldChg chg="modSp new mod modAnim">
        <pc:chgData name="あやの 所" userId="0c461577b8e0e97c" providerId="LiveId" clId="{0A28E99E-367E-45A2-8837-40BADE703D1F}" dt="2025-07-07T09:44:26.528" v="1835" actId="113"/>
        <pc:sldMkLst>
          <pc:docMk/>
          <pc:sldMk cId="310523876" sldId="264"/>
        </pc:sldMkLst>
      </pc:sldChg>
      <pc:sldChg chg="addSp delSp modSp add mod modAnim">
        <pc:chgData name="あやの 所" userId="0c461577b8e0e97c" providerId="LiveId" clId="{0A28E99E-367E-45A2-8837-40BADE703D1F}" dt="2025-07-07T09:43:56.806" v="1830" actId="2711"/>
        <pc:sldMkLst>
          <pc:docMk/>
          <pc:sldMk cId="969787262" sldId="265"/>
        </pc:sldMkLst>
      </pc:sldChg>
      <pc:sldChg chg="add del">
        <pc:chgData name="あやの 所" userId="0c461577b8e0e97c" providerId="LiveId" clId="{0A28E99E-367E-45A2-8837-40BADE703D1F}" dt="2025-07-07T08:49:33.234" v="433" actId="2890"/>
        <pc:sldMkLst>
          <pc:docMk/>
          <pc:sldMk cId="4120273344" sldId="265"/>
        </pc:sldMkLst>
      </pc:sldChg>
      <pc:sldChg chg="addSp delSp modSp new mod setBg">
        <pc:chgData name="あやの 所" userId="0c461577b8e0e97c" providerId="LiveId" clId="{0A28E99E-367E-45A2-8837-40BADE703D1F}" dt="2025-07-07T09:44:54.175" v="1837" actId="2711"/>
        <pc:sldMkLst>
          <pc:docMk/>
          <pc:sldMk cId="2548316156" sldId="266"/>
        </pc:sldMkLst>
      </pc:sldChg>
      <pc:sldChg chg="modSp new mod">
        <pc:chgData name="あやの 所" userId="0c461577b8e0e97c" providerId="LiveId" clId="{0A28E99E-367E-45A2-8837-40BADE703D1F}" dt="2025-07-07T09:45:20.893" v="1841" actId="113"/>
        <pc:sldMkLst>
          <pc:docMk/>
          <pc:sldMk cId="1103252649" sldId="267"/>
        </pc:sldMkLst>
      </pc:sldChg>
      <pc:sldChg chg="modSp new mod">
        <pc:chgData name="あやの 所" userId="0c461577b8e0e97c" providerId="LiveId" clId="{0A28E99E-367E-45A2-8837-40BADE703D1F}" dt="2025-07-07T09:45:28.902" v="1842" actId="113"/>
        <pc:sldMkLst>
          <pc:docMk/>
          <pc:sldMk cId="2495018880" sldId="268"/>
        </pc:sldMkLst>
      </pc:sldChg>
      <pc:sldChg chg="addSp delSp modSp new mod setBg">
        <pc:chgData name="あやの 所" userId="0c461577b8e0e97c" providerId="LiveId" clId="{0A28E99E-367E-45A2-8837-40BADE703D1F}" dt="2025-07-07T09:45:36.443" v="1843" actId="2711"/>
        <pc:sldMkLst>
          <pc:docMk/>
          <pc:sldMk cId="3925594077" sldId="269"/>
        </pc:sldMkLst>
      </pc:sldChg>
      <pc:sldChg chg="addSp delSp modSp new mod">
        <pc:chgData name="あやの 所" userId="0c461577b8e0e97c" providerId="LiveId" clId="{0A28E99E-367E-45A2-8837-40BADE703D1F}" dt="2025-07-07T09:45:45.279" v="1844" actId="2711"/>
        <pc:sldMkLst>
          <pc:docMk/>
          <pc:sldMk cId="1132434364" sldId="270"/>
        </pc:sldMkLst>
      </pc:sldChg>
      <pc:sldChg chg="addSp delSp modSp new mod setBg">
        <pc:chgData name="あやの 所" userId="0c461577b8e0e97c" providerId="LiveId" clId="{0A28E99E-367E-45A2-8837-40BADE703D1F}" dt="2025-07-07T09:45:59.248" v="1847" actId="1076"/>
        <pc:sldMkLst>
          <pc:docMk/>
          <pc:sldMk cId="3172173007" sldId="271"/>
        </pc:sldMkLst>
      </pc:sldChg>
      <pc:sldChg chg="addSp delSp modSp new mod setBg modAnim">
        <pc:chgData name="あやの 所" userId="0c461577b8e0e97c" providerId="LiveId" clId="{0A28E99E-367E-45A2-8837-40BADE703D1F}" dt="2025-07-08T14:12:37.545" v="1962"/>
        <pc:sldMkLst>
          <pc:docMk/>
          <pc:sldMk cId="3695338863" sldId="272"/>
        </pc:sldMkLst>
      </pc:sldChg>
    </pc:docChg>
  </pc:docChgLst>
  <pc:docChgLst>
    <pc:chgData name="あやの 所" userId="0c461577b8e0e97c" providerId="LiveId" clId="{87640B33-17C1-4E0E-95D3-F4408FAF3963}"/>
    <pc:docChg chg="addSld delSld">
      <pc:chgData name="あやの 所" userId="0c461577b8e0e97c" providerId="LiveId" clId="{87640B33-17C1-4E0E-95D3-F4408FAF3963}" dt="2025-10-27T23:39:03.678" v="2" actId="47"/>
      <pc:docMkLst>
        <pc:docMk/>
      </pc:docMkLst>
      <pc:sldChg chg="del">
        <pc:chgData name="あやの 所" userId="0c461577b8e0e97c" providerId="LiveId" clId="{87640B33-17C1-4E0E-95D3-F4408FAF3963}" dt="2025-10-27T14:12:04.889" v="1" actId="47"/>
        <pc:sldMkLst>
          <pc:docMk/>
          <pc:sldMk cId="2176311723" sldId="260"/>
        </pc:sldMkLst>
      </pc:sldChg>
      <pc:sldChg chg="new del">
        <pc:chgData name="あやの 所" userId="0c461577b8e0e97c" providerId="LiveId" clId="{87640B33-17C1-4E0E-95D3-F4408FAF3963}" dt="2025-10-27T23:39:03.678" v="2" actId="47"/>
        <pc:sldMkLst>
          <pc:docMk/>
          <pc:sldMk cId="1281132326" sldId="27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07T09:06:15.247"/>
    </inkml:context>
    <inkml:brush xml:id="br0">
      <inkml:brushProperty name="width" value="0.35" units="cm"/>
      <inkml:brushProperty name="height" value="0.35" units="cm"/>
      <inkml:brushProperty name="color" value="#FF0066"/>
      <inkml:brushProperty name="ignorePressure" value="1"/>
    </inkml:brush>
  </inkml:definitions>
  <inkml:trace contextRef="#ctx0" brushRef="#br0">1 0,'2814'1081,"-2783"-1070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07T09:06:27.715"/>
    </inkml:context>
    <inkml:brush xml:id="br0">
      <inkml:brushProperty name="width" value="0.35" units="cm"/>
      <inkml:brushProperty name="height" value="0.35" units="cm"/>
      <inkml:brushProperty name="color" value="#FF0066"/>
      <inkml:brushProperty name="ignorePressure" value="1"/>
    </inkml:brush>
  </inkml:definitions>
  <inkml:trace contextRef="#ctx0" brushRef="#br0">0 1421,'2255'-1409,"-2237"1398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07T09:06:46.490"/>
    </inkml:context>
    <inkml:brush xml:id="br0">
      <inkml:brushProperty name="width" value="0.35" units="cm"/>
      <inkml:brushProperty name="height" value="0.35" units="cm"/>
      <inkml:brushProperty name="color" value="#FF0066"/>
      <inkml:brushProperty name="ignorePressure" value="1"/>
    </inkml:brush>
  </inkml:definitions>
  <inkml:trace contextRef="#ctx0" brushRef="#br0">0 1036,'2540'-1026,"-2516"1016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07T09:07:35.625"/>
    </inkml:context>
    <inkml:brush xml:id="br0">
      <inkml:brushProperty name="width" value="0.35" units="cm"/>
      <inkml:brushProperty name="height" value="0.35" units="cm"/>
      <inkml:brushProperty name="color" value="#FF0066"/>
      <inkml:brushProperty name="ignorePressure" value="1"/>
    </inkml:brush>
  </inkml:definitions>
  <inkml:trace contextRef="#ctx0" brushRef="#br0">0 1,'2599'1324,"-2582"-1315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56A81-6C63-41CC-AAE4-EE5B4EDC317B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11B48-5D31-4FC7-9B7C-4BED67C43E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93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11B48-5D31-4FC7-9B7C-4BED67C43E8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53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14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972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8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95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4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10/28/2025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7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39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20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09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415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498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11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26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15" r:id="rId6"/>
    <p:sldLayoutId id="2147483711" r:id="rId7"/>
    <p:sldLayoutId id="2147483712" r:id="rId8"/>
    <p:sldLayoutId id="2147483713" r:id="rId9"/>
    <p:sldLayoutId id="2147483714" r:id="rId10"/>
    <p:sldLayoutId id="2147483716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600" b="1" kern="1200" spc="14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None/>
        <a:defRPr sz="1850" b="0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None/>
        <a:defRPr sz="1600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Char char="–"/>
        <a:defRPr sz="1400" i="1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Char char="–"/>
        <a:defRPr sz="1400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Char char="–"/>
        <a:defRPr sz="1400" i="1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customXml" Target="../ink/ink2.xml"/><Relationship Id="rId10" Type="http://schemas.openxmlformats.org/officeDocument/2006/relationships/image" Target="../media/image140.png"/><Relationship Id="rId4" Type="http://schemas.openxmlformats.org/officeDocument/2006/relationships/image" Target="../media/image110.png"/><Relationship Id="rId9" Type="http://schemas.openxmlformats.org/officeDocument/2006/relationships/customXml" Target="../ink/ink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7" name="Rectangle 1030">
            <a:extLst>
              <a:ext uri="{FF2B5EF4-FFF2-40B4-BE49-F238E27FC236}">
                <a16:creationId xmlns:a16="http://schemas.microsoft.com/office/drawing/2014/main" id="{1A32057F-F015-B1B2-4E3E-2307F8EF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4068DBA-FDA5-D90B-E90C-10B882BD6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>
            <a:normAutofit/>
          </a:bodyPr>
          <a:lstStyle/>
          <a:p>
            <a:r>
              <a:rPr kumimoji="1" lang="ja-JP" altLang="en-US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Japanese culture</a:t>
            </a:r>
            <a:endParaRPr kumimoji="1" lang="ja-JP" altLang="en-US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8479783-958A-5AD6-6649-FFEF659F0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6" y="4731336"/>
            <a:ext cx="4581144" cy="1555163"/>
          </a:xfrm>
        </p:spPr>
        <p:txBody>
          <a:bodyPr>
            <a:noAutofit/>
          </a:bodyPr>
          <a:lstStyle/>
          <a:p>
            <a:r>
              <a:rPr kumimoji="1" lang="en-US" altLang="ja-JP" sz="3200" b="1" dirty="0"/>
              <a:t>22011021 </a:t>
            </a:r>
          </a:p>
          <a:p>
            <a:r>
              <a:rPr kumimoji="1" lang="en-US" altLang="ja-JP" sz="3200" b="1" dirty="0" err="1"/>
              <a:t>Tokoro</a:t>
            </a:r>
            <a:r>
              <a:rPr kumimoji="1" lang="en-US" altLang="ja-JP" sz="3200" b="1" dirty="0"/>
              <a:t> Ayano</a:t>
            </a:r>
            <a:endParaRPr kumimoji="1" lang="ja-JP" altLang="en-US" sz="3200" b="1" dirty="0"/>
          </a:p>
        </p:txBody>
      </p:sp>
      <p:pic>
        <p:nvPicPr>
          <p:cNvPr id="1026" name="Picture 2" descr="ベクトル日本文化イラスト画像とPSDフリー素材透過の無料ダウンロード - Pngtree">
            <a:extLst>
              <a:ext uri="{FF2B5EF4-FFF2-40B4-BE49-F238E27FC236}">
                <a16:creationId xmlns:a16="http://schemas.microsoft.com/office/drawing/2014/main" id="{E5545286-6C9B-CCA3-0FD1-FA57C6E56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" r="1982"/>
          <a:stretch>
            <a:fillRect/>
          </a:stretch>
        </p:blipFill>
        <p:spPr bwMode="auto">
          <a:xfrm>
            <a:off x="20" y="1"/>
            <a:ext cx="65755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A548543-21E7-5F7B-E0E9-F031AB079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7049" y="558053"/>
            <a:ext cx="1613535" cy="228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8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DF2B1-C26B-526D-9D6C-5EADAD287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4ABA23-ABBC-3934-49E6-21F9E5AC5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60" y="2312276"/>
            <a:ext cx="10024110" cy="3651504"/>
          </a:xfrm>
        </p:spPr>
        <p:txBody>
          <a:bodyPr/>
          <a:lstStyle/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Q4 Where does Tom want to go? (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where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も使おう！）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28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He wants to go Iga, where many ninjas lived</a:t>
            </a:r>
            <a:r>
              <a:rPr kumimoji="1" lang="en-US" altLang="ja-JP" sz="2800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endParaRPr kumimoji="1" lang="ja-JP" altLang="en-US" sz="2800" u="sng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2000" dirty="0"/>
          </a:p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Q5 what does Tom think about ninja?</a:t>
            </a:r>
          </a:p>
          <a:p>
            <a:r>
              <a:rPr kumimoji="1" lang="en-US" altLang="ja-JP" sz="28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He thinks they are a cool part of Japanese culture.</a:t>
            </a:r>
            <a:endParaRPr kumimoji="1" lang="ja-JP" altLang="en-US" sz="2800" b="1" u="sng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52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20CF50-A30F-DD31-41AB-5D47A94D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Step2 Let’s make a mind map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💡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0CB099-494D-F176-3042-6A917403482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80F4FBBB-C07D-3630-ED19-80A4069E4040}"/>
              </a:ext>
            </a:extLst>
          </p:cNvPr>
          <p:cNvSpPr/>
          <p:nvPr/>
        </p:nvSpPr>
        <p:spPr>
          <a:xfrm>
            <a:off x="5288254" y="3552558"/>
            <a:ext cx="2424476" cy="961752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Hot springs</a:t>
            </a:r>
            <a:endParaRPr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BBC362F9-C5E4-8939-050B-41AC8288C8B7}"/>
              </a:ext>
            </a:extLst>
          </p:cNvPr>
          <p:cNvSpPr/>
          <p:nvPr/>
        </p:nvSpPr>
        <p:spPr>
          <a:xfrm>
            <a:off x="2800350" y="4914900"/>
            <a:ext cx="2640330" cy="1048880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Appeared in the</a:t>
            </a:r>
          </a:p>
          <a:p>
            <a:pPr algn="ctr"/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en-US" altLang="ja-JP" b="1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century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64747930-0EE8-2317-A54D-8114E573EE6A}"/>
              </a:ext>
            </a:extLst>
          </p:cNvPr>
          <p:cNvSpPr/>
          <p:nvPr/>
        </p:nvSpPr>
        <p:spPr>
          <a:xfrm>
            <a:off x="8172451" y="2503678"/>
            <a:ext cx="2518360" cy="1048880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Visit Matsuyama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CAA4AB32-F5D7-D041-257D-2B7CDE3FA613}"/>
              </a:ext>
            </a:extLst>
          </p:cNvPr>
          <p:cNvSpPr/>
          <p:nvPr/>
        </p:nvSpPr>
        <p:spPr>
          <a:xfrm>
            <a:off x="8385810" y="4563478"/>
            <a:ext cx="1885950" cy="1048880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 symbol 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0BCF2442-B5F4-391A-363E-C3CF136393DC}"/>
              </a:ext>
            </a:extLst>
          </p:cNvPr>
          <p:cNvSpPr/>
          <p:nvPr/>
        </p:nvSpPr>
        <p:spPr>
          <a:xfrm>
            <a:off x="2800350" y="2564708"/>
            <a:ext cx="2103120" cy="864292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</a:t>
            </a:r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Used</a:t>
            </a:r>
          </a:p>
          <a:p>
            <a:pPr algn="ctr"/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 bucket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インク 11">
                <a:extLst>
                  <a:ext uri="{FF2B5EF4-FFF2-40B4-BE49-F238E27FC236}">
                    <a16:creationId xmlns:a16="http://schemas.microsoft.com/office/drawing/2014/main" id="{BA8428A5-AFAD-D26E-89AA-4AA9B847C17F}"/>
                  </a:ext>
                </a:extLst>
              </p14:cNvPr>
              <p14:cNvContentPartPr/>
              <p14:nvPr/>
            </p14:nvContentPartPr>
            <p14:xfrm>
              <a:off x="4627260" y="3254310"/>
              <a:ext cx="1024560" cy="393480"/>
            </p14:xfrm>
          </p:contentPart>
        </mc:Choice>
        <mc:Fallback xmlns="">
          <p:pic>
            <p:nvPicPr>
              <p:cNvPr id="12" name="インク 11">
                <a:extLst>
                  <a:ext uri="{FF2B5EF4-FFF2-40B4-BE49-F238E27FC236}">
                    <a16:creationId xmlns:a16="http://schemas.microsoft.com/office/drawing/2014/main" id="{BA8428A5-AFAD-D26E-89AA-4AA9B847C1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64620" y="3191310"/>
                <a:ext cx="1150200" cy="51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インク 12">
                <a:extLst>
                  <a:ext uri="{FF2B5EF4-FFF2-40B4-BE49-F238E27FC236}">
                    <a16:creationId xmlns:a16="http://schemas.microsoft.com/office/drawing/2014/main" id="{EBDC514F-087B-7BBF-2BAD-F747D5972EAA}"/>
                  </a:ext>
                </a:extLst>
              </p14:cNvPr>
              <p14:cNvContentPartPr/>
              <p14:nvPr/>
            </p14:nvContentPartPr>
            <p14:xfrm>
              <a:off x="4861260" y="4463910"/>
              <a:ext cx="818640" cy="511560"/>
            </p14:xfrm>
          </p:contentPart>
        </mc:Choice>
        <mc:Fallback xmlns="">
          <p:pic>
            <p:nvPicPr>
              <p:cNvPr id="13" name="インク 12">
                <a:extLst>
                  <a:ext uri="{FF2B5EF4-FFF2-40B4-BE49-F238E27FC236}">
                    <a16:creationId xmlns:a16="http://schemas.microsoft.com/office/drawing/2014/main" id="{EBDC514F-087B-7BBF-2BAD-F747D5972EA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98260" y="4401270"/>
                <a:ext cx="944280" cy="6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インク 13">
                <a:extLst>
                  <a:ext uri="{FF2B5EF4-FFF2-40B4-BE49-F238E27FC236}">
                    <a16:creationId xmlns:a16="http://schemas.microsoft.com/office/drawing/2014/main" id="{89738D10-17AB-24C4-50A2-E20160D76DCE}"/>
                  </a:ext>
                </a:extLst>
              </p14:cNvPr>
              <p14:cNvContentPartPr/>
              <p14:nvPr/>
            </p14:nvContentPartPr>
            <p14:xfrm>
              <a:off x="7417980" y="3324870"/>
              <a:ext cx="923040" cy="373320"/>
            </p14:xfrm>
          </p:contentPart>
        </mc:Choice>
        <mc:Fallback xmlns="">
          <p:pic>
            <p:nvPicPr>
              <p:cNvPr id="14" name="インク 13">
                <a:extLst>
                  <a:ext uri="{FF2B5EF4-FFF2-40B4-BE49-F238E27FC236}">
                    <a16:creationId xmlns:a16="http://schemas.microsoft.com/office/drawing/2014/main" id="{89738D10-17AB-24C4-50A2-E20160D76DC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54980" y="3261870"/>
                <a:ext cx="1048680" cy="49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" name="インク 14">
                <a:extLst>
                  <a:ext uri="{FF2B5EF4-FFF2-40B4-BE49-F238E27FC236}">
                    <a16:creationId xmlns:a16="http://schemas.microsoft.com/office/drawing/2014/main" id="{57B7BDE7-1382-EA34-B464-6EB8CF0E5BD4}"/>
                  </a:ext>
                </a:extLst>
              </p14:cNvPr>
              <p14:cNvContentPartPr/>
              <p14:nvPr/>
            </p14:nvContentPartPr>
            <p14:xfrm>
              <a:off x="7610940" y="4243590"/>
              <a:ext cx="942120" cy="480240"/>
            </p14:xfrm>
          </p:contentPart>
        </mc:Choice>
        <mc:Fallback xmlns="">
          <p:pic>
            <p:nvPicPr>
              <p:cNvPr id="15" name="インク 14">
                <a:extLst>
                  <a:ext uri="{FF2B5EF4-FFF2-40B4-BE49-F238E27FC236}">
                    <a16:creationId xmlns:a16="http://schemas.microsoft.com/office/drawing/2014/main" id="{57B7BDE7-1382-EA34-B464-6EB8CF0E5BD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47940" y="4180950"/>
                <a:ext cx="1067760" cy="6058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B758E5-3CB7-E5E0-E093-45B847643593}"/>
              </a:ext>
            </a:extLst>
          </p:cNvPr>
          <p:cNvSpPr txBox="1"/>
          <p:nvPr/>
        </p:nvSpPr>
        <p:spPr>
          <a:xfrm>
            <a:off x="2723509" y="4589824"/>
            <a:ext cx="21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①いつあらわれた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E93D1A-22A9-153F-5E1A-A2436F305F7D}"/>
              </a:ext>
            </a:extLst>
          </p:cNvPr>
          <p:cNvSpPr txBox="1"/>
          <p:nvPr/>
        </p:nvSpPr>
        <p:spPr>
          <a:xfrm>
            <a:off x="2761505" y="3392538"/>
            <a:ext cx="1601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②どんな道具を使う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91B6AFE-2AC9-28EB-60B3-92A55E2FABC7}"/>
              </a:ext>
            </a:extLst>
          </p:cNvPr>
          <p:cNvSpPr txBox="1"/>
          <p:nvPr/>
        </p:nvSpPr>
        <p:spPr>
          <a:xfrm>
            <a:off x="6795721" y="2353135"/>
            <a:ext cx="1998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③それが有名な場所だったり行きたい場所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14A6C1B-D0EF-9105-7248-1B2E9F4F80EE}"/>
              </a:ext>
            </a:extLst>
          </p:cNvPr>
          <p:cNvSpPr txBox="1"/>
          <p:nvPr/>
        </p:nvSpPr>
        <p:spPr>
          <a:xfrm>
            <a:off x="8615251" y="5585493"/>
            <a:ext cx="254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④どう思う？</a:t>
            </a:r>
          </a:p>
        </p:txBody>
      </p:sp>
    </p:spTree>
    <p:extLst>
      <p:ext uri="{BB962C8B-B14F-4D97-AF65-F5344CB8AC3E}">
        <p14:creationId xmlns:p14="http://schemas.microsoft.com/office/powerpoint/2010/main" val="2548316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C33E3E-1310-DF76-ADBA-E140C21C7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40" y="442220"/>
            <a:ext cx="8972550" cy="1786630"/>
          </a:xfrm>
        </p:spPr>
        <p:txBody>
          <a:bodyPr/>
          <a:lstStyle/>
          <a:p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Step3</a:t>
            </a:r>
            <a:b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Answer the following questions using  Mind map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1DF70A-4FC6-F0EC-4C17-95EFA0811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Q1 What do you want to introduce?</a:t>
            </a:r>
          </a:p>
          <a:p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</a:t>
            </a:r>
            <a:r>
              <a:rPr kumimoji="1" lang="ja-JP" altLang="en-US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want</a:t>
            </a:r>
            <a:r>
              <a:rPr kumimoji="1" lang="ja-JP" altLang="en-US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to</a:t>
            </a:r>
            <a:r>
              <a:rPr kumimoji="1" lang="ja-JP" altLang="en-US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introduce</a:t>
            </a:r>
            <a:r>
              <a:rPr kumimoji="1" lang="ja-JP" altLang="en-US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hot springs.</a:t>
            </a:r>
          </a:p>
          <a:p>
            <a:endParaRPr kumimoji="1"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Q2 When did they(it) appear?</a:t>
            </a:r>
          </a:p>
          <a:p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It appeared in the 7</a:t>
            </a:r>
            <a:r>
              <a:rPr kumimoji="1" lang="en-US" altLang="ja-JP" sz="2400" b="1" u="sng" baseline="300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century.</a:t>
            </a:r>
          </a:p>
          <a:p>
            <a:endParaRPr kumimoji="1"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Q3 What kinds of tools did they (it) use?</a:t>
            </a:r>
          </a:p>
          <a:p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They used a bucket which made from wood.</a:t>
            </a:r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03252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58A072-EEA1-05B6-BF4B-E59353B18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01573B-35E4-208C-741F-5F2DA6A26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Q4  Where do you want to go ?</a:t>
            </a:r>
          </a:p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 want to visit Matsuyama where there are the oldest hot spring in Japan.</a:t>
            </a:r>
          </a:p>
          <a:p>
            <a:endParaRPr kumimoji="1"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Q5 What do you think about them (it)?</a:t>
            </a:r>
          </a:p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 think hot springs are a symbol of Japanese culture.</a:t>
            </a:r>
            <a:endParaRPr kumimoji="1" lang="ja-JP" altLang="en-US" sz="2400" b="1" u="sng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5018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C14302F-E955-47D0-A56B-D1D1A695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A36CE68-CB3C-4699-9422-3073853CB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6391" y="822971"/>
            <a:ext cx="5372376" cy="509056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356DA69-4637-40FE-A14B-5213BBB58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35541" y="584218"/>
            <a:ext cx="5693134" cy="5480198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64D709A-6610-48B7-9F98-AFA02ECBA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7313" y="895082"/>
            <a:ext cx="5029020" cy="4876793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9BEB603-200A-A076-5781-64F8B5CD6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3416" y="744203"/>
            <a:ext cx="4269851" cy="1132217"/>
          </a:xfrm>
        </p:spPr>
        <p:txBody>
          <a:bodyPr anchor="b">
            <a:normAutofit/>
          </a:bodyPr>
          <a:lstStyle/>
          <a:p>
            <a:pPr algn="ctr"/>
            <a:r>
              <a:rPr kumimoji="1" lang="en-US" altLang="ja-JP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Step4</a:t>
            </a:r>
            <a:r>
              <a:rPr kumimoji="1"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Practice for Speaking test!</a:t>
            </a:r>
            <a:endParaRPr kumimoji="1" lang="ja-JP" alt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コンテンツ プレースホルダー 4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38C7851-74A6-A801-BD3C-57F6B3049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05" y="208881"/>
            <a:ext cx="5619108" cy="644023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1A815F-E60F-8267-1F1E-9D4FBE644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7182" y="2419752"/>
            <a:ext cx="4269851" cy="1897003"/>
          </a:xfrm>
        </p:spPr>
        <p:txBody>
          <a:bodyPr>
            <a:normAutofit/>
          </a:bodyPr>
          <a:lstStyle/>
          <a:p>
            <a:pPr algn="ctr"/>
            <a:r>
              <a:rPr lang="ja-JP" altLang="en-US" b="1" dirty="0"/>
              <a:t>★</a:t>
            </a:r>
            <a:r>
              <a:rPr 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Reaction</a:t>
            </a:r>
          </a:p>
        </p:txBody>
      </p:sp>
      <p:sp>
        <p:nvSpPr>
          <p:cNvPr id="6" name="思考の吹き出し: 雲形 5">
            <a:extLst>
              <a:ext uri="{FF2B5EF4-FFF2-40B4-BE49-F238E27FC236}">
                <a16:creationId xmlns:a16="http://schemas.microsoft.com/office/drawing/2014/main" id="{166F7F49-A4E4-C2A8-79EF-434E62B69732}"/>
              </a:ext>
            </a:extLst>
          </p:cNvPr>
          <p:cNvSpPr/>
          <p:nvPr/>
        </p:nvSpPr>
        <p:spPr>
          <a:xfrm>
            <a:off x="6138163" y="2975174"/>
            <a:ext cx="5619107" cy="3268302"/>
          </a:xfrm>
          <a:prstGeom prst="cloudCallou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400" b="1" dirty="0"/>
              <a:t>Really? / Wow! / That’s great! / Nice / Sounds interesting!</a:t>
            </a:r>
          </a:p>
          <a:p>
            <a:pPr algn="ctr"/>
            <a:r>
              <a:rPr kumimoji="1" lang="en-US" altLang="ja-JP" sz="2400" b="1" dirty="0"/>
              <a:t>Uh, huh. / I see. / Good! / Amazing! / Me, too. / Do your best!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25594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4CBD6E-DF07-81DE-D9D2-B1E67CFBF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Memo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9" name="コンテンツ プレースホルダー 8" descr="テーブ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B5561C2-C880-C902-0B4F-B0361F139B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276" y="2512620"/>
            <a:ext cx="7399106" cy="3629487"/>
          </a:xfr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FBD68BC-9F79-1DA1-4013-A3B3D4653A49}"/>
              </a:ext>
            </a:extLst>
          </p:cNvPr>
          <p:cNvSpPr txBox="1"/>
          <p:nvPr/>
        </p:nvSpPr>
        <p:spPr>
          <a:xfrm>
            <a:off x="2388870" y="4941332"/>
            <a:ext cx="994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Ayano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B8B5B1B-A1FC-B895-0451-E018A292756B}"/>
              </a:ext>
            </a:extLst>
          </p:cNvPr>
          <p:cNvSpPr txBox="1"/>
          <p:nvPr/>
        </p:nvSpPr>
        <p:spPr>
          <a:xfrm>
            <a:off x="3543300" y="4667318"/>
            <a:ext cx="146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Hot springs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F27B9F3-828E-A175-8848-CAFD0D2C7392}"/>
              </a:ext>
            </a:extLst>
          </p:cNvPr>
          <p:cNvSpPr txBox="1"/>
          <p:nvPr/>
        </p:nvSpPr>
        <p:spPr>
          <a:xfrm>
            <a:off x="4735830" y="4667318"/>
            <a:ext cx="1360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The 7</a:t>
            </a:r>
            <a:r>
              <a:rPr kumimoji="1" lang="en-US" altLang="ja-JP" b="1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</a:t>
            </a:r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century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591D304-5E53-90C9-510E-C78AB5E816C7}"/>
              </a:ext>
            </a:extLst>
          </p:cNvPr>
          <p:cNvSpPr txBox="1"/>
          <p:nvPr/>
        </p:nvSpPr>
        <p:spPr>
          <a:xfrm>
            <a:off x="6061753" y="4433501"/>
            <a:ext cx="1200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 bucket which made from</a:t>
            </a:r>
          </a:p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wood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AD5E804-23EE-0AB3-2581-54EC860C3F78}"/>
              </a:ext>
            </a:extLst>
          </p:cNvPr>
          <p:cNvSpPr txBox="1"/>
          <p:nvPr/>
        </p:nvSpPr>
        <p:spPr>
          <a:xfrm>
            <a:off x="7315329" y="4777740"/>
            <a:ext cx="1001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Matsu</a:t>
            </a:r>
          </a:p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yama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574D5F8-9C51-83B1-E702-47F9DEC16198}"/>
              </a:ext>
            </a:extLst>
          </p:cNvPr>
          <p:cNvSpPr txBox="1"/>
          <p:nvPr/>
        </p:nvSpPr>
        <p:spPr>
          <a:xfrm>
            <a:off x="8397240" y="4777739"/>
            <a:ext cx="1405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a </a:t>
            </a:r>
          </a:p>
          <a:p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symbol</a:t>
            </a:r>
            <a:endParaRPr kumimoji="1"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2434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91F8D69-709A-4575-A393-B4C26481A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87A50C4-1191-461A-9E09-C8057F2AF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C87DA9F-8DB2-4D48-8716-A928FBB8A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95EA065-AC5D-431D-927E-87FF05884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6934B3C-D73F-4CD0-95B1-0244D662D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8E62AF1-AF3D-E1FD-68E1-46C88A97E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211" y="4163501"/>
            <a:ext cx="8394306" cy="1396053"/>
          </a:xfrm>
        </p:spPr>
        <p:txBody>
          <a:bodyPr vert="horz" lIns="109728" tIns="109728" rIns="109728" bIns="91440" rtlCol="0" anchor="b"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5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Thank you for coming!</a:t>
            </a:r>
          </a:p>
        </p:txBody>
      </p:sp>
      <p:pic>
        <p:nvPicPr>
          <p:cNvPr id="4" name="コンテンツ プレースホルダー 3" descr="図形, 背景パター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D9621A4-FF82-FF34-3156-A6ED7CE14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7589" y="821665"/>
            <a:ext cx="4398363" cy="294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7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050" name="Picture 2" descr="目標達成イラスト｜無料イラスト・フリー素材なら「イラストAC」">
            <a:extLst>
              <a:ext uri="{FF2B5EF4-FFF2-40B4-BE49-F238E27FC236}">
                <a16:creationId xmlns:a16="http://schemas.microsoft.com/office/drawing/2014/main" id="{829A143C-8D4B-AB6F-E83E-C963D93FA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7" r="7934" b="-1"/>
          <a:stretch>
            <a:fillRect/>
          </a:stretch>
        </p:blipFill>
        <p:spPr bwMode="auto">
          <a:xfrm>
            <a:off x="20" y="10"/>
            <a:ext cx="994706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2059" name="Freeform: Shape 2058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61" name="Freeform: Shape 2060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8300F2B-181A-FFE3-819B-5B510FF57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r>
              <a:rPr kumimoji="1" lang="en-US" altLang="ja-JP" dirty="0"/>
              <a:t>Today’s goal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156CE1-CB06-347F-3A6F-418699593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>
            <a:normAutofit/>
          </a:bodyPr>
          <a:lstStyle/>
          <a:p>
            <a:r>
              <a:rPr kumimoji="1"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タスクを通して日本文化について紹介することができる</a:t>
            </a:r>
          </a:p>
        </p:txBody>
      </p:sp>
      <p:sp>
        <p:nvSpPr>
          <p:cNvPr id="5" name="AutoShape 2" descr="走るうさぎのスポーツスタイル｜スポーツウェアを着たうさぎが、本格的なフォームで走る姿を描いたユニークな一枚。耳が風になびく様子や、腕の振りがダイナミックな印象を与え、まるでランニング大会に参加しているかのよう。シンプルながらも力強い線が、走るうさぎの活発さを最大限に表現している。">
            <a:extLst>
              <a:ext uri="{FF2B5EF4-FFF2-40B4-BE49-F238E27FC236}">
                <a16:creationId xmlns:a16="http://schemas.microsoft.com/office/drawing/2014/main" id="{240F7180-5BCA-9D9E-75C7-8705FEB35A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矢印: 上 5">
            <a:extLst>
              <a:ext uri="{FF2B5EF4-FFF2-40B4-BE49-F238E27FC236}">
                <a16:creationId xmlns:a16="http://schemas.microsoft.com/office/drawing/2014/main" id="{97F9C2BE-E35E-8C41-2634-03B704E5EF8B}"/>
              </a:ext>
            </a:extLst>
          </p:cNvPr>
          <p:cNvSpPr/>
          <p:nvPr/>
        </p:nvSpPr>
        <p:spPr>
          <a:xfrm>
            <a:off x="4227734" y="3617853"/>
            <a:ext cx="1549841" cy="219455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25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7" name="Rectangle 3078">
            <a:extLst>
              <a:ext uri="{FF2B5EF4-FFF2-40B4-BE49-F238E27FC236}">
                <a16:creationId xmlns:a16="http://schemas.microsoft.com/office/drawing/2014/main" id="{49BB7E9A-6937-4BF0-9F51-A20F197B5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088" name="Freeform: Shape 3080">
            <a:extLst>
              <a:ext uri="{FF2B5EF4-FFF2-40B4-BE49-F238E27FC236}">
                <a16:creationId xmlns:a16="http://schemas.microsoft.com/office/drawing/2014/main" id="{E0939753-89D7-48A8-8441-B9FF25CE8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4167" y="0"/>
            <a:ext cx="5687681" cy="5708856"/>
          </a:xfrm>
          <a:custGeom>
            <a:avLst/>
            <a:gdLst>
              <a:gd name="connsiteX0" fmla="*/ 2787282 w 5687681"/>
              <a:gd name="connsiteY0" fmla="*/ 0 h 5708856"/>
              <a:gd name="connsiteX1" fmla="*/ 3988996 w 5687681"/>
              <a:gd name="connsiteY1" fmla="*/ 0 h 5708856"/>
              <a:gd name="connsiteX2" fmla="*/ 4236253 w 5687681"/>
              <a:gd name="connsiteY2" fmla="*/ 68070 h 5708856"/>
              <a:gd name="connsiteX3" fmla="*/ 4483543 w 5687681"/>
              <a:gd name="connsiteY3" fmla="*/ 168573 h 5708856"/>
              <a:gd name="connsiteX4" fmla="*/ 5265611 w 5687681"/>
              <a:gd name="connsiteY4" fmla="*/ 790441 h 5708856"/>
              <a:gd name="connsiteX5" fmla="*/ 5682608 w 5687681"/>
              <a:gd name="connsiteY5" fmla="*/ 1499885 h 5708856"/>
              <a:gd name="connsiteX6" fmla="*/ 5687681 w 5687681"/>
              <a:gd name="connsiteY6" fmla="*/ 1513862 h 5708856"/>
              <a:gd name="connsiteX7" fmla="*/ 5687681 w 5687681"/>
              <a:gd name="connsiteY7" fmla="*/ 3841322 h 5708856"/>
              <a:gd name="connsiteX8" fmla="*/ 5651147 w 5687681"/>
              <a:gd name="connsiteY8" fmla="*/ 3896489 h 5708856"/>
              <a:gd name="connsiteX9" fmla="*/ 4734255 w 5687681"/>
              <a:gd name="connsiteY9" fmla="*/ 4737639 h 5708856"/>
              <a:gd name="connsiteX10" fmla="*/ 4532663 w 5687681"/>
              <a:gd name="connsiteY10" fmla="*/ 4898543 h 5708856"/>
              <a:gd name="connsiteX11" fmla="*/ 2876165 w 5687681"/>
              <a:gd name="connsiteY11" fmla="*/ 5708856 h 5708856"/>
              <a:gd name="connsiteX12" fmla="*/ 694066 w 5687681"/>
              <a:gd name="connsiteY12" fmla="*/ 4391717 h 5708856"/>
              <a:gd name="connsiteX13" fmla="*/ 461517 w 5687681"/>
              <a:gd name="connsiteY13" fmla="*/ 4054756 h 5708856"/>
              <a:gd name="connsiteX14" fmla="*/ 0 w 5687681"/>
              <a:gd name="connsiteY14" fmla="*/ 2993139 h 5708856"/>
              <a:gd name="connsiteX15" fmla="*/ 278855 w 5687681"/>
              <a:gd name="connsiteY15" fmla="*/ 1849819 h 5708856"/>
              <a:gd name="connsiteX16" fmla="*/ 1047879 w 5687681"/>
              <a:gd name="connsiteY16" fmla="*/ 867400 h 5708856"/>
              <a:gd name="connsiteX17" fmla="*/ 2159714 w 5687681"/>
              <a:gd name="connsiteY17" fmla="*/ 186098 h 5708856"/>
              <a:gd name="connsiteX18" fmla="*/ 2785137 w 5687681"/>
              <a:gd name="connsiteY18" fmla="*/ 372 h 5708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687681" h="5708856">
                <a:moveTo>
                  <a:pt x="2787282" y="0"/>
                </a:moveTo>
                <a:lnTo>
                  <a:pt x="3988996" y="0"/>
                </a:lnTo>
                <a:lnTo>
                  <a:pt x="4236253" y="68070"/>
                </a:lnTo>
                <a:cubicBezTo>
                  <a:pt x="4321147" y="96843"/>
                  <a:pt x="4403628" y="130356"/>
                  <a:pt x="4483543" y="168573"/>
                </a:cubicBezTo>
                <a:cubicBezTo>
                  <a:pt x="4783119" y="311949"/>
                  <a:pt x="5046239" y="521215"/>
                  <a:pt x="5265611" y="790441"/>
                </a:cubicBezTo>
                <a:cubicBezTo>
                  <a:pt x="5433740" y="996857"/>
                  <a:pt x="5573537" y="1235870"/>
                  <a:pt x="5682608" y="1499885"/>
                </a:cubicBezTo>
                <a:lnTo>
                  <a:pt x="5687681" y="1513862"/>
                </a:lnTo>
                <a:lnTo>
                  <a:pt x="5687681" y="3841322"/>
                </a:lnTo>
                <a:lnTo>
                  <a:pt x="5651147" y="3896489"/>
                </a:lnTo>
                <a:cubicBezTo>
                  <a:pt x="5427171" y="4186934"/>
                  <a:pt x="5090625" y="4454446"/>
                  <a:pt x="4734255" y="4737639"/>
                </a:cubicBezTo>
                <a:cubicBezTo>
                  <a:pt x="4668506" y="4789825"/>
                  <a:pt x="4600584" y="4843856"/>
                  <a:pt x="4532663" y="4898543"/>
                </a:cubicBezTo>
                <a:cubicBezTo>
                  <a:pt x="3924681" y="5387974"/>
                  <a:pt x="3480945" y="5708856"/>
                  <a:pt x="2876165" y="5708856"/>
                </a:cubicBezTo>
                <a:cubicBezTo>
                  <a:pt x="1954665" y="5708856"/>
                  <a:pt x="1302047" y="5314966"/>
                  <a:pt x="694066" y="4391717"/>
                </a:cubicBezTo>
                <a:cubicBezTo>
                  <a:pt x="614503" y="4270875"/>
                  <a:pt x="536731" y="4160972"/>
                  <a:pt x="461517" y="4054756"/>
                </a:cubicBezTo>
                <a:cubicBezTo>
                  <a:pt x="149788" y="3614348"/>
                  <a:pt x="0" y="3385316"/>
                  <a:pt x="0" y="2993139"/>
                </a:cubicBezTo>
                <a:cubicBezTo>
                  <a:pt x="0" y="2603731"/>
                  <a:pt x="93889" y="2219065"/>
                  <a:pt x="278855" y="1849819"/>
                </a:cubicBezTo>
                <a:cubicBezTo>
                  <a:pt x="459854" y="1488610"/>
                  <a:pt x="718625" y="1157977"/>
                  <a:pt x="1047879" y="867400"/>
                </a:cubicBezTo>
                <a:cubicBezTo>
                  <a:pt x="1371504" y="581701"/>
                  <a:pt x="1755887" y="346080"/>
                  <a:pt x="2159714" y="186098"/>
                </a:cubicBezTo>
                <a:cubicBezTo>
                  <a:pt x="2367064" y="103803"/>
                  <a:pt x="2576044" y="41801"/>
                  <a:pt x="2785137" y="372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089" name="Freeform: Shape 3082">
            <a:extLst>
              <a:ext uri="{FF2B5EF4-FFF2-40B4-BE49-F238E27FC236}">
                <a16:creationId xmlns:a16="http://schemas.microsoft.com/office/drawing/2014/main" id="{9F5CCFC5-858F-4B45-9B10-D49DD0280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5450" y="0"/>
            <a:ext cx="5866550" cy="5788550"/>
          </a:xfrm>
          <a:custGeom>
            <a:avLst/>
            <a:gdLst>
              <a:gd name="connsiteX0" fmla="*/ 2331396 w 5798121"/>
              <a:gd name="connsiteY0" fmla="*/ 0 h 5788550"/>
              <a:gd name="connsiteX1" fmla="*/ 4658651 w 5798121"/>
              <a:gd name="connsiteY1" fmla="*/ 0 h 5788550"/>
              <a:gd name="connsiteX2" fmla="*/ 4682835 w 5798121"/>
              <a:gd name="connsiteY2" fmla="*/ 9816 h 5788550"/>
              <a:gd name="connsiteX3" fmla="*/ 5499667 w 5798121"/>
              <a:gd name="connsiteY3" fmla="*/ 658449 h 5788550"/>
              <a:gd name="connsiteX4" fmla="*/ 5665313 w 5798121"/>
              <a:gd name="connsiteY4" fmla="*/ 884789 h 5788550"/>
              <a:gd name="connsiteX5" fmla="*/ 5798121 w 5798121"/>
              <a:gd name="connsiteY5" fmla="*/ 1110681 h 5788550"/>
              <a:gd name="connsiteX6" fmla="*/ 5798121 w 5798121"/>
              <a:gd name="connsiteY6" fmla="*/ 4016954 h 5788550"/>
              <a:gd name="connsiteX7" fmla="*/ 5706359 w 5798121"/>
              <a:gd name="connsiteY7" fmla="*/ 4121532 h 5788550"/>
              <a:gd name="connsiteX8" fmla="*/ 4944692 w 5798121"/>
              <a:gd name="connsiteY8" fmla="*/ 4775532 h 5788550"/>
              <a:gd name="connsiteX9" fmla="*/ 4734137 w 5798121"/>
              <a:gd name="connsiteY9" fmla="*/ 4943362 h 5788550"/>
              <a:gd name="connsiteX10" fmla="*/ 3004009 w 5798121"/>
              <a:gd name="connsiteY10" fmla="*/ 5788550 h 5788550"/>
              <a:gd name="connsiteX11" fmla="*/ 724917 w 5798121"/>
              <a:gd name="connsiteY11" fmla="*/ 4414722 h 5788550"/>
              <a:gd name="connsiteX12" fmla="*/ 482031 w 5798121"/>
              <a:gd name="connsiteY12" fmla="*/ 4063258 h 5788550"/>
              <a:gd name="connsiteX13" fmla="*/ 0 w 5798121"/>
              <a:gd name="connsiteY13" fmla="*/ 2955950 h 5788550"/>
              <a:gd name="connsiteX14" fmla="*/ 291250 w 5798121"/>
              <a:gd name="connsiteY14" fmla="*/ 1763422 h 5788550"/>
              <a:gd name="connsiteX15" fmla="*/ 1094457 w 5798121"/>
              <a:gd name="connsiteY15" fmla="*/ 738720 h 5788550"/>
              <a:gd name="connsiteX16" fmla="*/ 2255713 w 5798121"/>
              <a:gd name="connsiteY16" fmla="*/ 28095 h 578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798121" h="5788550">
                <a:moveTo>
                  <a:pt x="2331396" y="0"/>
                </a:moveTo>
                <a:lnTo>
                  <a:pt x="4658651" y="0"/>
                </a:lnTo>
                <a:lnTo>
                  <a:pt x="4682835" y="9816"/>
                </a:lnTo>
                <a:cubicBezTo>
                  <a:pt x="4995727" y="159362"/>
                  <a:pt x="5270543" y="377635"/>
                  <a:pt x="5499667" y="658449"/>
                </a:cubicBezTo>
                <a:cubicBezTo>
                  <a:pt x="5558201" y="730215"/>
                  <a:pt x="5613447" y="805760"/>
                  <a:pt x="5665313" y="884789"/>
                </a:cubicBezTo>
                <a:lnTo>
                  <a:pt x="5798121" y="1110681"/>
                </a:lnTo>
                <a:lnTo>
                  <a:pt x="5798121" y="4016954"/>
                </a:lnTo>
                <a:lnTo>
                  <a:pt x="5706359" y="4121532"/>
                </a:lnTo>
                <a:cubicBezTo>
                  <a:pt x="5491360" y="4341659"/>
                  <a:pt x="5223849" y="4553996"/>
                  <a:pt x="4944692" y="4775532"/>
                </a:cubicBezTo>
                <a:cubicBezTo>
                  <a:pt x="4876021" y="4829964"/>
                  <a:pt x="4805079" y="4886320"/>
                  <a:pt x="4734137" y="4943362"/>
                </a:cubicBezTo>
                <a:cubicBezTo>
                  <a:pt x="4099133" y="5453857"/>
                  <a:pt x="3635672" y="5788550"/>
                  <a:pt x="3004009" y="5788550"/>
                </a:cubicBezTo>
                <a:cubicBezTo>
                  <a:pt x="2041550" y="5788550"/>
                  <a:pt x="1359922" y="5377707"/>
                  <a:pt x="724917" y="4414722"/>
                </a:cubicBezTo>
                <a:cubicBezTo>
                  <a:pt x="641818" y="4288679"/>
                  <a:pt x="560588" y="4174046"/>
                  <a:pt x="482031" y="4063258"/>
                </a:cubicBezTo>
                <a:cubicBezTo>
                  <a:pt x="156446" y="3603895"/>
                  <a:pt x="0" y="3365006"/>
                  <a:pt x="0" y="2955950"/>
                </a:cubicBezTo>
                <a:cubicBezTo>
                  <a:pt x="0" y="2549782"/>
                  <a:pt x="98062" y="2148559"/>
                  <a:pt x="291250" y="1763422"/>
                </a:cubicBezTo>
                <a:cubicBezTo>
                  <a:pt x="480295" y="1386666"/>
                  <a:pt x="750568" y="1041802"/>
                  <a:pt x="1094457" y="738720"/>
                </a:cubicBezTo>
                <a:cubicBezTo>
                  <a:pt x="1432467" y="440725"/>
                  <a:pt x="1833935" y="194963"/>
                  <a:pt x="2255713" y="28095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B4BBF17-9ADA-BB9D-F8DA-9C5D44C6D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42912"/>
            <a:ext cx="5411050" cy="1822123"/>
          </a:xfrm>
        </p:spPr>
        <p:txBody>
          <a:bodyPr anchor="b">
            <a:normAutofit fontScale="90000"/>
          </a:bodyPr>
          <a:lstStyle/>
          <a:p>
            <a:r>
              <a:rPr kumimoji="1" lang="en-US" altLang="ja-JP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We have speaking test and fun essay!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A80C80-8FEA-4DB8-1231-3331C7C1A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496720"/>
            <a:ext cx="5589615" cy="4361280"/>
          </a:xfrm>
        </p:spPr>
        <p:txBody>
          <a:bodyPr anchor="t">
            <a:noAutofit/>
          </a:bodyPr>
          <a:lstStyle/>
          <a:p>
            <a:r>
              <a:rPr kumimoji="1" lang="ja-JP" altLang="en-US" sz="2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★</a:t>
            </a:r>
            <a:r>
              <a:rPr kumimoji="1" lang="en-US" altLang="ja-JP" sz="2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Speaking test</a:t>
            </a:r>
          </a:p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minutes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Choose your partner randomly</a:t>
            </a:r>
          </a:p>
          <a:p>
            <a:r>
              <a:rPr kumimoji="1" lang="ja-JP" altLang="en-US" sz="2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★</a:t>
            </a:r>
            <a:r>
              <a:rPr kumimoji="1" lang="en-US" altLang="ja-JP" sz="2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Fun essay</a:t>
            </a:r>
          </a:p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Use one picture or draw an</a:t>
            </a:r>
          </a:p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illustration</a:t>
            </a:r>
          </a:p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endParaRPr kumimoji="1"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Introduce Japanese culture</a:t>
            </a:r>
          </a:p>
        </p:txBody>
      </p:sp>
      <p:sp>
        <p:nvSpPr>
          <p:cNvPr id="3090" name="Freeform: Shape 3084">
            <a:extLst>
              <a:ext uri="{FF2B5EF4-FFF2-40B4-BE49-F238E27FC236}">
                <a16:creationId xmlns:a16="http://schemas.microsoft.com/office/drawing/2014/main" id="{2348ECDC-D455-4B71-90F6-2ECC12B79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3734" y="0"/>
            <a:ext cx="5568114" cy="5577748"/>
          </a:xfrm>
          <a:custGeom>
            <a:avLst/>
            <a:gdLst>
              <a:gd name="connsiteX0" fmla="*/ 2959946 w 5568114"/>
              <a:gd name="connsiteY0" fmla="*/ 0 h 5577748"/>
              <a:gd name="connsiteX1" fmla="*/ 3614224 w 5568114"/>
              <a:gd name="connsiteY1" fmla="*/ 0 h 5577748"/>
              <a:gd name="connsiteX2" fmla="*/ 3844432 w 5568114"/>
              <a:gd name="connsiteY2" fmla="*/ 36392 h 5577748"/>
              <a:gd name="connsiteX3" fmla="*/ 4336826 w 5568114"/>
              <a:gd name="connsiteY3" fmla="*/ 203778 h 5577748"/>
              <a:gd name="connsiteX4" fmla="*/ 5093304 w 5568114"/>
              <a:gd name="connsiteY4" fmla="*/ 806978 h 5577748"/>
              <a:gd name="connsiteX5" fmla="*/ 5496656 w 5568114"/>
              <a:gd name="connsiteY5" fmla="*/ 1495125 h 5577748"/>
              <a:gd name="connsiteX6" fmla="*/ 5568114 w 5568114"/>
              <a:gd name="connsiteY6" fmla="*/ 1692569 h 5577748"/>
              <a:gd name="connsiteX7" fmla="*/ 5568114 w 5568114"/>
              <a:gd name="connsiteY7" fmla="*/ 3665503 h 5577748"/>
              <a:gd name="connsiteX8" fmla="*/ 5466225 w 5568114"/>
              <a:gd name="connsiteY8" fmla="*/ 3819786 h 5577748"/>
              <a:gd name="connsiteX9" fmla="*/ 4579336 w 5568114"/>
              <a:gd name="connsiteY9" fmla="*/ 4635686 h 5577748"/>
              <a:gd name="connsiteX10" fmla="*/ 4384340 w 5568114"/>
              <a:gd name="connsiteY10" fmla="*/ 4791760 h 5577748"/>
              <a:gd name="connsiteX11" fmla="*/ 2782048 w 5568114"/>
              <a:gd name="connsiteY11" fmla="*/ 5577748 h 5577748"/>
              <a:gd name="connsiteX12" fmla="*/ 671354 w 5568114"/>
              <a:gd name="connsiteY12" fmla="*/ 4300148 h 5577748"/>
              <a:gd name="connsiteX13" fmla="*/ 446415 w 5568114"/>
              <a:gd name="connsiteY13" fmla="*/ 3973302 h 5577748"/>
              <a:gd name="connsiteX14" fmla="*/ 0 w 5568114"/>
              <a:gd name="connsiteY14" fmla="*/ 2943554 h 5577748"/>
              <a:gd name="connsiteX15" fmla="*/ 269730 w 5568114"/>
              <a:gd name="connsiteY15" fmla="*/ 1834555 h 5577748"/>
              <a:gd name="connsiteX16" fmla="*/ 1013589 w 5568114"/>
              <a:gd name="connsiteY16" fmla="*/ 881627 h 5577748"/>
              <a:gd name="connsiteX17" fmla="*/ 2089042 w 5568114"/>
              <a:gd name="connsiteY17" fmla="*/ 220777 h 5577748"/>
              <a:gd name="connsiteX18" fmla="*/ 2845684 w 5568114"/>
              <a:gd name="connsiteY18" fmla="*/ 14234 h 557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68114" h="5577748">
                <a:moveTo>
                  <a:pt x="2959946" y="0"/>
                </a:moveTo>
                <a:lnTo>
                  <a:pt x="3614224" y="0"/>
                </a:lnTo>
                <a:lnTo>
                  <a:pt x="3844432" y="36392"/>
                </a:lnTo>
                <a:cubicBezTo>
                  <a:pt x="4017699" y="73748"/>
                  <a:pt x="4182227" y="129639"/>
                  <a:pt x="4336826" y="203778"/>
                </a:cubicBezTo>
                <a:cubicBezTo>
                  <a:pt x="4626600" y="342850"/>
                  <a:pt x="4881111" y="545834"/>
                  <a:pt x="5093304" y="806978"/>
                </a:cubicBezTo>
                <a:cubicBezTo>
                  <a:pt x="5255931" y="1007198"/>
                  <a:pt x="5391154" y="1239036"/>
                  <a:pt x="5496656" y="1495125"/>
                </a:cubicBezTo>
                <a:lnTo>
                  <a:pt x="5568114" y="1692569"/>
                </a:lnTo>
                <a:lnTo>
                  <a:pt x="5568114" y="3665503"/>
                </a:lnTo>
                <a:lnTo>
                  <a:pt x="5466225" y="3819786"/>
                </a:lnTo>
                <a:cubicBezTo>
                  <a:pt x="5249576" y="4101511"/>
                  <a:pt x="4924044" y="4360994"/>
                  <a:pt x="4579336" y="4635686"/>
                </a:cubicBezTo>
                <a:cubicBezTo>
                  <a:pt x="4515738" y="4686305"/>
                  <a:pt x="4450038" y="4738713"/>
                  <a:pt x="4384340" y="4791760"/>
                </a:cubicBezTo>
                <a:cubicBezTo>
                  <a:pt x="3796254" y="5266498"/>
                  <a:pt x="3367038" y="5577748"/>
                  <a:pt x="2782048" y="5577748"/>
                </a:cubicBezTo>
                <a:cubicBezTo>
                  <a:pt x="1890703" y="5577748"/>
                  <a:pt x="1259439" y="5195682"/>
                  <a:pt x="671354" y="4300148"/>
                </a:cubicBezTo>
                <a:cubicBezTo>
                  <a:pt x="594395" y="4182934"/>
                  <a:pt x="519167" y="4076330"/>
                  <a:pt x="446415" y="3973302"/>
                </a:cubicBezTo>
                <a:cubicBezTo>
                  <a:pt x="144886" y="3546115"/>
                  <a:pt x="0" y="3323958"/>
                  <a:pt x="0" y="2943554"/>
                </a:cubicBezTo>
                <a:cubicBezTo>
                  <a:pt x="0" y="2565835"/>
                  <a:pt x="90816" y="2192716"/>
                  <a:pt x="269730" y="1834555"/>
                </a:cubicBezTo>
                <a:cubicBezTo>
                  <a:pt x="444806" y="1484188"/>
                  <a:pt x="695109" y="1163480"/>
                  <a:pt x="1013589" y="881627"/>
                </a:cubicBezTo>
                <a:cubicBezTo>
                  <a:pt x="1326624" y="604505"/>
                  <a:pt x="1698428" y="375956"/>
                  <a:pt x="2089042" y="220777"/>
                </a:cubicBezTo>
                <a:cubicBezTo>
                  <a:pt x="2339747" y="120996"/>
                  <a:pt x="2592918" y="51971"/>
                  <a:pt x="2845684" y="1423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074" name="Picture 2" descr="ENJOY 楽しむ 動物のイラスト素材 [73644313] - PIXTA">
            <a:extLst>
              <a:ext uri="{FF2B5EF4-FFF2-40B4-BE49-F238E27FC236}">
                <a16:creationId xmlns:a16="http://schemas.microsoft.com/office/drawing/2014/main" id="{F1EDBC08-34B7-971F-3E1C-B60A30A1E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8363" b="-1"/>
          <a:stretch>
            <a:fillRect/>
          </a:stretch>
        </p:blipFill>
        <p:spPr bwMode="auto">
          <a:xfrm>
            <a:off x="6877878" y="294199"/>
            <a:ext cx="5150794" cy="5001370"/>
          </a:xfrm>
          <a:custGeom>
            <a:avLst/>
            <a:gdLst/>
            <a:ahLst/>
            <a:cxnLst/>
            <a:rect l="l" t="t" r="r" b="b"/>
            <a:pathLst>
              <a:path w="5044104" h="4896924">
                <a:moveTo>
                  <a:pt x="2886613" y="0"/>
                </a:moveTo>
                <a:cubicBezTo>
                  <a:pt x="3218269" y="0"/>
                  <a:pt x="3523512" y="65865"/>
                  <a:pt x="3794011" y="195584"/>
                </a:cubicBezTo>
                <a:cubicBezTo>
                  <a:pt x="4047516" y="317247"/>
                  <a:pt x="4270172" y="494825"/>
                  <a:pt x="4455804" y="723284"/>
                </a:cubicBezTo>
                <a:cubicBezTo>
                  <a:pt x="4835198" y="1190375"/>
                  <a:pt x="5044104" y="1854168"/>
                  <a:pt x="5044104" y="2592438"/>
                </a:cubicBezTo>
                <a:cubicBezTo>
                  <a:pt x="5044104" y="2886985"/>
                  <a:pt x="4963247" y="3123382"/>
                  <a:pt x="4782050" y="3358996"/>
                </a:cubicBezTo>
                <a:cubicBezTo>
                  <a:pt x="4592516" y="3605460"/>
                  <a:pt x="4307730" y="3832465"/>
                  <a:pt x="4006167" y="4072775"/>
                </a:cubicBezTo>
                <a:cubicBezTo>
                  <a:pt x="3950530" y="4117058"/>
                  <a:pt x="3893052" y="4162907"/>
                  <a:pt x="3835576" y="4209314"/>
                </a:cubicBezTo>
                <a:cubicBezTo>
                  <a:pt x="3321099" y="4624632"/>
                  <a:pt x="2945605" y="4896924"/>
                  <a:pt x="2433835" y="4896924"/>
                </a:cubicBezTo>
                <a:cubicBezTo>
                  <a:pt x="1654054" y="4896924"/>
                  <a:pt x="1101803" y="4562680"/>
                  <a:pt x="587325" y="3779234"/>
                </a:cubicBezTo>
                <a:cubicBezTo>
                  <a:pt x="519999" y="3676690"/>
                  <a:pt x="454187" y="3583430"/>
                  <a:pt x="390540" y="3493298"/>
                </a:cubicBezTo>
                <a:cubicBezTo>
                  <a:pt x="126752" y="3119579"/>
                  <a:pt x="0" y="2925228"/>
                  <a:pt x="0" y="2592438"/>
                </a:cubicBezTo>
                <a:cubicBezTo>
                  <a:pt x="0" y="2261996"/>
                  <a:pt x="79450" y="1935577"/>
                  <a:pt x="235969" y="1622244"/>
                </a:cubicBezTo>
                <a:cubicBezTo>
                  <a:pt x="389133" y="1315731"/>
                  <a:pt x="608107" y="1035165"/>
                  <a:pt x="886724" y="788590"/>
                </a:cubicBezTo>
                <a:cubicBezTo>
                  <a:pt x="1160578" y="546153"/>
                  <a:pt x="1485846" y="346211"/>
                  <a:pt x="1827568" y="210454"/>
                </a:cubicBezTo>
                <a:cubicBezTo>
                  <a:pt x="2178491" y="70787"/>
                  <a:pt x="2534934" y="0"/>
                  <a:pt x="288661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02296" y="1287887"/>
            <a:ext cx="4523890" cy="4187191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051182" y="1382922"/>
            <a:ext cx="4174735" cy="3941951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6733248" y="1097468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3E5D85-C44C-6BA9-5FFD-1062EB9D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564" y="1687576"/>
            <a:ext cx="4853969" cy="2186393"/>
          </a:xfrm>
        </p:spPr>
        <p:txBody>
          <a:bodyPr vert="horz" lIns="109728" tIns="109728" rIns="109728" bIns="91440" rtlCol="0" anchor="b">
            <a:no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4000" spc="150" dirty="0"/>
              <a:t>&lt;Evaluation criteria&gt;</a:t>
            </a:r>
            <a:br>
              <a:rPr kumimoji="1" lang="en-US" altLang="ja-JP" sz="4000" spc="150" dirty="0"/>
            </a:br>
            <a:r>
              <a:rPr kumimoji="1" lang="en-US" altLang="ja-JP" sz="4000" spc="150" dirty="0"/>
              <a:t>Speaking test</a:t>
            </a:r>
          </a:p>
        </p:txBody>
      </p:sp>
      <p:pic>
        <p:nvPicPr>
          <p:cNvPr id="5" name="コンテンツ プレースホルダー 4" descr="テーブ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7548714-35D4-3A21-385D-E64F4F612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4" y="495501"/>
            <a:ext cx="5701489" cy="581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92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E84D58-C581-A5EB-1272-41156F5F8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Step1(1) 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トムの好きな日本文化💕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CDC24D-3C21-D587-78AF-C74088FA0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10847070" cy="3651504"/>
          </a:xfrm>
        </p:spPr>
        <p:txBody>
          <a:bodyPr/>
          <a:lstStyle/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(1)Just listen                        (2) Read the story with                  </a:t>
            </a:r>
          </a:p>
          <a:p>
            <a:r>
              <a: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                        your partner by  comma</a:t>
            </a:r>
            <a:r>
              <a:rPr kumimoji="1" lang="en-US" altLang="ja-JP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endParaRPr kumimoji="1" lang="ja-JP" alt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CB72ECA-3BF6-2B77-4E9B-D30BFBCDC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863" y="3047670"/>
            <a:ext cx="3578662" cy="3810330"/>
          </a:xfrm>
          <a:prstGeom prst="rect">
            <a:avLst/>
          </a:prstGeom>
        </p:spPr>
      </p:pic>
      <p:pic>
        <p:nvPicPr>
          <p:cNvPr id="1026" name="Picture 2" descr="皆でイラスト｜無料イラスト・フリー素材なら「イラストAC」">
            <a:extLst>
              <a:ext uri="{FF2B5EF4-FFF2-40B4-BE49-F238E27FC236}">
                <a16:creationId xmlns:a16="http://schemas.microsoft.com/office/drawing/2014/main" id="{5B311737-D05C-D0B0-77D6-A80C548A6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62" y="3429000"/>
            <a:ext cx="382905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DED049A-C0FA-01A2-5A6F-458EA3889C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" y="520538"/>
            <a:ext cx="1949768" cy="323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3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AB8F98-27E9-490A-9FFC-6FB07CEAB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762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B673AF-CE4B-46CB-AF61-47A2F6B51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92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B244C92-C225-4ED6-9477-FE38CFE28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3B79606-5986-49BA-9D40-A0FD94094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76187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534AD34-A74F-4FCD-8E77-6A38F9263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6083" y="0"/>
            <a:ext cx="9841377" cy="6858000"/>
          </a:xfrm>
          <a:custGeom>
            <a:avLst/>
            <a:gdLst>
              <a:gd name="connsiteX0" fmla="*/ 1623023 w 9841377"/>
              <a:gd name="connsiteY0" fmla="*/ 0 h 6858000"/>
              <a:gd name="connsiteX1" fmla="*/ 4289416 w 9841377"/>
              <a:gd name="connsiteY1" fmla="*/ 0 h 6858000"/>
              <a:gd name="connsiteX2" fmla="*/ 4359035 w 9841377"/>
              <a:gd name="connsiteY2" fmla="*/ 0 h 6858000"/>
              <a:gd name="connsiteX3" fmla="*/ 5482342 w 9841377"/>
              <a:gd name="connsiteY3" fmla="*/ 0 h 6858000"/>
              <a:gd name="connsiteX4" fmla="*/ 5551962 w 9841377"/>
              <a:gd name="connsiteY4" fmla="*/ 0 h 6858000"/>
              <a:gd name="connsiteX5" fmla="*/ 8218354 w 9841377"/>
              <a:gd name="connsiteY5" fmla="*/ 0 h 6858000"/>
              <a:gd name="connsiteX6" fmla="*/ 8240478 w 9841377"/>
              <a:gd name="connsiteY6" fmla="*/ 14997 h 6858000"/>
              <a:gd name="connsiteX7" fmla="*/ 9841377 w 9841377"/>
              <a:gd name="connsiteY7" fmla="*/ 3621656 h 6858000"/>
              <a:gd name="connsiteX8" fmla="*/ 7967027 w 9841377"/>
              <a:gd name="connsiteY8" fmla="*/ 6374814 h 6858000"/>
              <a:gd name="connsiteX9" fmla="*/ 7450379 w 9841377"/>
              <a:gd name="connsiteY9" fmla="*/ 6780599 h 6858000"/>
              <a:gd name="connsiteX10" fmla="*/ 7338623 w 9841377"/>
              <a:gd name="connsiteY10" fmla="*/ 6858000 h 6858000"/>
              <a:gd name="connsiteX11" fmla="*/ 5551962 w 9841377"/>
              <a:gd name="connsiteY11" fmla="*/ 6858000 h 6858000"/>
              <a:gd name="connsiteX12" fmla="*/ 5482342 w 9841377"/>
              <a:gd name="connsiteY12" fmla="*/ 6858000 h 6858000"/>
              <a:gd name="connsiteX13" fmla="*/ 4359035 w 9841377"/>
              <a:gd name="connsiteY13" fmla="*/ 6858000 h 6858000"/>
              <a:gd name="connsiteX14" fmla="*/ 4289416 w 9841377"/>
              <a:gd name="connsiteY14" fmla="*/ 6858000 h 6858000"/>
              <a:gd name="connsiteX15" fmla="*/ 2502754 w 9841377"/>
              <a:gd name="connsiteY15" fmla="*/ 6858000 h 6858000"/>
              <a:gd name="connsiteX16" fmla="*/ 2390998 w 9841377"/>
              <a:gd name="connsiteY16" fmla="*/ 6780599 h 6858000"/>
              <a:gd name="connsiteX17" fmla="*/ 1874350 w 9841377"/>
              <a:gd name="connsiteY17" fmla="*/ 6374814 h 6858000"/>
              <a:gd name="connsiteX18" fmla="*/ 0 w 9841377"/>
              <a:gd name="connsiteY18" fmla="*/ 3621656 h 6858000"/>
              <a:gd name="connsiteX19" fmla="*/ 1600899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1623023" y="0"/>
                </a:moveTo>
                <a:lnTo>
                  <a:pt x="4289416" y="0"/>
                </a:lnTo>
                <a:lnTo>
                  <a:pt x="4359035" y="0"/>
                </a:lnTo>
                <a:lnTo>
                  <a:pt x="5482342" y="0"/>
                </a:lnTo>
                <a:lnTo>
                  <a:pt x="5551962" y="0"/>
                </a:lnTo>
                <a:lnTo>
                  <a:pt x="8218354" y="0"/>
                </a:lnTo>
                <a:lnTo>
                  <a:pt x="8240478" y="14997"/>
                </a:lnTo>
                <a:cubicBezTo>
                  <a:pt x="9267641" y="754641"/>
                  <a:pt x="9841377" y="2093192"/>
                  <a:pt x="9841377" y="3621656"/>
                </a:cubicBezTo>
                <a:cubicBezTo>
                  <a:pt x="9841377" y="4969131"/>
                  <a:pt x="8912652" y="5602839"/>
                  <a:pt x="7967027" y="6374814"/>
                </a:cubicBezTo>
                <a:cubicBezTo>
                  <a:pt x="7794824" y="6515397"/>
                  <a:pt x="7624197" y="6653108"/>
                  <a:pt x="7450379" y="6780599"/>
                </a:cubicBezTo>
                <a:lnTo>
                  <a:pt x="7338623" y="6858000"/>
                </a:lnTo>
                <a:lnTo>
                  <a:pt x="5551962" y="6858000"/>
                </a:lnTo>
                <a:lnTo>
                  <a:pt x="5482342" y="6858000"/>
                </a:lnTo>
                <a:lnTo>
                  <a:pt x="4359035" y="6858000"/>
                </a:lnTo>
                <a:lnTo>
                  <a:pt x="428941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コンテンツ プレースホルダー 3" descr="白いバックグラウンドの前に座っている人形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F6CEAED-8C33-B829-CD69-A02D6F208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9944" y="822960"/>
            <a:ext cx="1878389" cy="311766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D3F11B1-99B9-65CF-709C-5A6E00C37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3297" y="1654422"/>
            <a:ext cx="1615580" cy="2286198"/>
          </a:xfrm>
          <a:prstGeom prst="rect">
            <a:avLst/>
          </a:prstGeom>
        </p:spPr>
      </p:pic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958E6DAD-F88A-7F33-84A6-F2E77A6EF6C4}"/>
              </a:ext>
            </a:extLst>
          </p:cNvPr>
          <p:cNvSpPr/>
          <p:nvPr/>
        </p:nvSpPr>
        <p:spPr>
          <a:xfrm>
            <a:off x="3761534" y="640080"/>
            <a:ext cx="1359106" cy="754380"/>
          </a:xfrm>
          <a:prstGeom prst="wedgeRoundRectCallou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12</a:t>
            </a:r>
            <a:r>
              <a:rPr kumimoji="1" lang="en-US" altLang="ja-JP" sz="2400" baseline="30000" dirty="0"/>
              <a:t>th</a:t>
            </a:r>
            <a:r>
              <a:rPr kumimoji="1" lang="en-US" altLang="ja-JP" sz="2400" dirty="0"/>
              <a:t> century</a:t>
            </a:r>
            <a:endParaRPr kumimoji="1" lang="ja-JP" altLang="en-US" sz="24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00E4EA9-81F9-17ED-1964-DFA63E299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3558" y="1827975"/>
            <a:ext cx="2189269" cy="211264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09A2BB6-D09D-0104-43EA-900BBD95E1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889" y="1606896"/>
            <a:ext cx="1743075" cy="238125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5B5ADDF-C9FC-DAAD-501A-E235BAB532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2349" y="4225290"/>
            <a:ext cx="1905000" cy="1905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AE044B7-003E-6747-3F0F-17C8400692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4906" y="4612928"/>
            <a:ext cx="1342102" cy="134210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834643D-0886-0217-8DBC-4B79741FE8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6789" y="4831736"/>
            <a:ext cx="1057877" cy="904485"/>
          </a:xfrm>
          <a:prstGeom prst="rect">
            <a:avLst/>
          </a:prstGeom>
        </p:spPr>
      </p:pic>
      <p:pic>
        <p:nvPicPr>
          <p:cNvPr id="1028" name="Picture 4" descr="目を輝かせている人のイラスト（女性）">
            <a:extLst>
              <a:ext uri="{FF2B5EF4-FFF2-40B4-BE49-F238E27FC236}">
                <a16:creationId xmlns:a16="http://schemas.microsoft.com/office/drawing/2014/main" id="{18627630-25C3-0649-6363-3C112C50E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202" y="4114432"/>
            <a:ext cx="2309853" cy="233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33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7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コンテンツ プレースホルダー 12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308F6C2-B268-3703-98CC-40842FF8A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736639"/>
            <a:ext cx="10918464" cy="338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90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EAE315-7D4B-ECCD-DAFC-5FD9FD5C6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 Answer the questions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A67A0EAA-2868-50D7-6699-935666758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5"/>
            <a:ext cx="8770571" cy="4376391"/>
          </a:xfrm>
        </p:spPr>
        <p:txBody>
          <a:bodyPr/>
          <a:lstStyle/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Q1 What does Tom want to introduce?</a:t>
            </a:r>
          </a:p>
          <a:p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Q2 When did ninja appear?</a:t>
            </a:r>
          </a:p>
          <a:p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Q3 What kinds of tools did ninja use? (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which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も使おう！）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Q4 Where does Tom want to go? (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where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も使おう！）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Q5 what does Tom think about ninja?</a:t>
            </a: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0475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2BE4D-2664-8FC2-29F2-406C4C6C2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CAEBA-9158-0386-A4D7-218825E2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 Answer the questions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E26CDABD-5BA7-D72B-94CA-853B88A39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103121"/>
            <a:ext cx="8926830" cy="4585546"/>
          </a:xfrm>
        </p:spPr>
        <p:txBody>
          <a:bodyPr/>
          <a:lstStyle/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Q1 What does Tom want to introduce?</a:t>
            </a:r>
          </a:p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lang="ja-JP" altLang="en-US" sz="28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28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He wants to introduce ninja.</a:t>
            </a:r>
            <a:endParaRPr lang="en-US" altLang="ja-JP" sz="20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Q2 When did ninja appear?</a:t>
            </a:r>
          </a:p>
          <a:p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</a:t>
            </a:r>
            <a:r>
              <a:rPr lang="en-US" altLang="ja-JP" sz="28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They appeared in the 12</a:t>
            </a:r>
            <a:r>
              <a:rPr lang="en-US" altLang="ja-JP" sz="2800" b="1" u="sng" baseline="300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</a:t>
            </a:r>
            <a:r>
              <a:rPr lang="en-US" altLang="ja-JP" sz="28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century.</a:t>
            </a:r>
          </a:p>
          <a:p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Q3 What kinds of tools did ninja use? (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which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も使おう！）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</a:t>
            </a:r>
            <a:r>
              <a:rPr lang="en-US" altLang="ja-JP" sz="28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They used tools like throwing stars which were made from iron.</a:t>
            </a:r>
          </a:p>
          <a:p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978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Yu Gothic Medium"/>
        <a:ea typeface=""/>
        <a:cs typeface=""/>
      </a:majorFont>
      <a:minorFont>
        <a:latin typeface="Yu Gothic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482</Words>
  <Application>Microsoft Office PowerPoint</Application>
  <PresentationFormat>ワイド画面</PresentationFormat>
  <Paragraphs>84</Paragraphs>
  <Slides>16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3" baseType="lpstr">
      <vt:lpstr>BIZ UDPゴシック</vt:lpstr>
      <vt:lpstr>Meiryo</vt:lpstr>
      <vt:lpstr>Yu Gothic</vt:lpstr>
      <vt:lpstr>Yu Gothic</vt:lpstr>
      <vt:lpstr>Yu Gothic Medium</vt:lpstr>
      <vt:lpstr>Corbel</vt:lpstr>
      <vt:lpstr>SketchLinesVTI</vt:lpstr>
      <vt:lpstr>　Japanese culture</vt:lpstr>
      <vt:lpstr>Today’s goal</vt:lpstr>
      <vt:lpstr>We have speaking test and fun essay!</vt:lpstr>
      <vt:lpstr>&lt;Evaluation criteria&gt; Speaking test</vt:lpstr>
      <vt:lpstr>Step1(1) トムの好きな日本文化💕</vt:lpstr>
      <vt:lpstr>PowerPoint プレゼンテーション</vt:lpstr>
      <vt:lpstr>PowerPoint プレゼンテーション</vt:lpstr>
      <vt:lpstr>(2) Answer the questions</vt:lpstr>
      <vt:lpstr>(2) Answer the questions</vt:lpstr>
      <vt:lpstr>PowerPoint プレゼンテーション</vt:lpstr>
      <vt:lpstr>Step2 Let’s make a mind map💡</vt:lpstr>
      <vt:lpstr>Step3  Answer the following questions using  Mind map</vt:lpstr>
      <vt:lpstr>PowerPoint プレゼンテーション</vt:lpstr>
      <vt:lpstr>Step4　Practice for Speaking test!</vt:lpstr>
      <vt:lpstr>Memo</vt:lpstr>
      <vt:lpstr>Thank you for coming!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あやの 所</dc:creator>
  <cp:lastModifiedBy>あやの 所</cp:lastModifiedBy>
  <cp:revision>1</cp:revision>
  <dcterms:created xsi:type="dcterms:W3CDTF">2025-07-07T02:40:43Z</dcterms:created>
  <dcterms:modified xsi:type="dcterms:W3CDTF">2025-10-27T23:39:12Z</dcterms:modified>
</cp:coreProperties>
</file>