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8" r:id="rId4"/>
    <p:sldId id="257" r:id="rId5"/>
    <p:sldId id="259" r:id="rId6"/>
    <p:sldId id="260" r:id="rId7"/>
    <p:sldId id="261" r:id="rId8"/>
    <p:sldId id="262"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9" d="100"/>
          <a:sy n="79" d="100"/>
        </p:scale>
        <p:origin x="85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EBDA8C-73E2-1C47-4DCF-C6236051EC42}"/>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6453F4A-C4D3-89B6-6515-38C8993FD4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DBD6CCC-7385-B34C-1F95-79DE38C4FBB0}"/>
              </a:ext>
            </a:extLst>
          </p:cNvPr>
          <p:cNvSpPr>
            <a:spLocks noGrp="1"/>
          </p:cNvSpPr>
          <p:nvPr>
            <p:ph type="dt" sz="half" idx="10"/>
          </p:nvPr>
        </p:nvSpPr>
        <p:spPr/>
        <p:txBody>
          <a:bodyPr/>
          <a:lstStyle/>
          <a:p>
            <a:fld id="{5F373F12-CE7B-4E9A-BFF9-B570D36F6636}" type="datetimeFigureOut">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11CA57E2-D0FF-845F-32D4-9A2195C3AFF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F36A2A2-DEA7-6987-55AE-AF22676A80E1}"/>
              </a:ext>
            </a:extLst>
          </p:cNvPr>
          <p:cNvSpPr>
            <a:spLocks noGrp="1"/>
          </p:cNvSpPr>
          <p:nvPr>
            <p:ph type="sldNum" sz="quarter" idx="12"/>
          </p:nvPr>
        </p:nvSpPr>
        <p:spPr/>
        <p:txBody>
          <a:body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109119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CD73F0-405A-9DB4-04F5-42A9AA3ABC6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7C2B253-92AE-99F2-AD13-4DA7C6BD9A2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333C3C2-3AB7-B5A7-236C-E2F90F07FBFA}"/>
              </a:ext>
            </a:extLst>
          </p:cNvPr>
          <p:cNvSpPr>
            <a:spLocks noGrp="1"/>
          </p:cNvSpPr>
          <p:nvPr>
            <p:ph type="dt" sz="half" idx="10"/>
          </p:nvPr>
        </p:nvSpPr>
        <p:spPr/>
        <p:txBody>
          <a:bodyPr/>
          <a:lstStyle/>
          <a:p>
            <a:fld id="{5F373F12-CE7B-4E9A-BFF9-B570D36F6636}" type="datetimeFigureOut">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4F39B021-FA15-B090-C497-B375F93CADD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61B0ED4-47EA-3665-C3FE-7A31B6E24F9F}"/>
              </a:ext>
            </a:extLst>
          </p:cNvPr>
          <p:cNvSpPr>
            <a:spLocks noGrp="1"/>
          </p:cNvSpPr>
          <p:nvPr>
            <p:ph type="sldNum" sz="quarter" idx="12"/>
          </p:nvPr>
        </p:nvSpPr>
        <p:spPr/>
        <p:txBody>
          <a:body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3837139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30602059-BFB2-F4FB-8E02-7133889E83E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2D20981-9D90-39F1-5C84-D7936B88FB3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9033901-DDD1-9DDF-C420-9BAFF73862B6}"/>
              </a:ext>
            </a:extLst>
          </p:cNvPr>
          <p:cNvSpPr>
            <a:spLocks noGrp="1"/>
          </p:cNvSpPr>
          <p:nvPr>
            <p:ph type="dt" sz="half" idx="10"/>
          </p:nvPr>
        </p:nvSpPr>
        <p:spPr/>
        <p:txBody>
          <a:bodyPr/>
          <a:lstStyle/>
          <a:p>
            <a:fld id="{5F373F12-CE7B-4E9A-BFF9-B570D36F6636}" type="datetimeFigureOut">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0E0C6BFA-4813-C771-9AF5-AD17512B507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0ACDE16-2840-1755-F799-4557698DA98B}"/>
              </a:ext>
            </a:extLst>
          </p:cNvPr>
          <p:cNvSpPr>
            <a:spLocks noGrp="1"/>
          </p:cNvSpPr>
          <p:nvPr>
            <p:ph type="sldNum" sz="quarter" idx="12"/>
          </p:nvPr>
        </p:nvSpPr>
        <p:spPr/>
        <p:txBody>
          <a:body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1747462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4D0BFA6-2B40-85A0-4CC5-D6F496047CE0}"/>
              </a:ext>
            </a:extLst>
          </p:cNvPr>
          <p:cNvSpPr>
            <a:spLocks noGrp="1"/>
          </p:cNvSpPr>
          <p:nvPr>
            <p:ph type="dt" sz="half" idx="10"/>
          </p:nvPr>
        </p:nvSpPr>
        <p:spPr/>
        <p:txBody>
          <a:bodyPr/>
          <a:lstStyle/>
          <a:p>
            <a:fld id="{B25FB6E4-9259-461B-899D-CC441A68AE3B}" type="datetimeFigureOut">
              <a:rPr kumimoji="1" lang="ja-JP" altLang="en-US" smtClean="0"/>
              <a:t>2026/1/7</a:t>
            </a:fld>
            <a:endParaRPr kumimoji="1" lang="ja-JP" altLang="en-US"/>
          </a:p>
        </p:txBody>
      </p:sp>
      <p:sp>
        <p:nvSpPr>
          <p:cNvPr id="3" name="フッター プレースホルダー 2">
            <a:extLst>
              <a:ext uri="{FF2B5EF4-FFF2-40B4-BE49-F238E27FC236}">
                <a16:creationId xmlns:a16="http://schemas.microsoft.com/office/drawing/2014/main" id="{B0EF3196-8E36-93BA-C06C-C3BC2869CE3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E415C00-BDC5-3A64-98C8-386326524DC0}"/>
              </a:ext>
            </a:extLst>
          </p:cNvPr>
          <p:cNvSpPr>
            <a:spLocks noGrp="1"/>
          </p:cNvSpPr>
          <p:nvPr>
            <p:ph type="sldNum" sz="quarter" idx="12"/>
          </p:nvPr>
        </p:nvSpPr>
        <p:spPr/>
        <p:txBody>
          <a:bodyPr/>
          <a:lstStyle/>
          <a:p>
            <a:fld id="{17AC335E-3F31-4553-B424-6A437B5C7EBD}" type="slidenum">
              <a:rPr kumimoji="1" lang="ja-JP" altLang="en-US" smtClean="0"/>
              <a:t>‹#›</a:t>
            </a:fld>
            <a:endParaRPr kumimoji="1" lang="ja-JP" altLang="en-US"/>
          </a:p>
        </p:txBody>
      </p:sp>
    </p:spTree>
    <p:extLst>
      <p:ext uri="{BB962C8B-B14F-4D97-AF65-F5344CB8AC3E}">
        <p14:creationId xmlns:p14="http://schemas.microsoft.com/office/powerpoint/2010/main" val="2271002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61A8FD-5110-B62F-B9E0-AA39AB78349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0965BFB-2488-8A59-FDDA-3D4D3D88EF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E644994-A0EC-81C9-30CE-0B312C333260}"/>
              </a:ext>
            </a:extLst>
          </p:cNvPr>
          <p:cNvSpPr>
            <a:spLocks noGrp="1"/>
          </p:cNvSpPr>
          <p:nvPr>
            <p:ph type="dt" sz="half" idx="10"/>
          </p:nvPr>
        </p:nvSpPr>
        <p:spPr/>
        <p:txBody>
          <a:bodyPr/>
          <a:lstStyle/>
          <a:p>
            <a:fld id="{B25FB6E4-9259-461B-899D-CC441A68AE3B}" type="datetimeFigureOut">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4393DF15-1218-C39A-F85A-889577BA5CC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96F9969-FFF9-4FBE-20E4-5C26AAB24BFB}"/>
              </a:ext>
            </a:extLst>
          </p:cNvPr>
          <p:cNvSpPr>
            <a:spLocks noGrp="1"/>
          </p:cNvSpPr>
          <p:nvPr>
            <p:ph type="sldNum" sz="quarter" idx="12"/>
          </p:nvPr>
        </p:nvSpPr>
        <p:spPr/>
        <p:txBody>
          <a:bodyPr/>
          <a:lstStyle/>
          <a:p>
            <a:fld id="{17AC335E-3F31-4553-B424-6A437B5C7EBD}" type="slidenum">
              <a:rPr kumimoji="1" lang="ja-JP" altLang="en-US" smtClean="0"/>
              <a:t>‹#›</a:t>
            </a:fld>
            <a:endParaRPr kumimoji="1" lang="ja-JP" altLang="en-US"/>
          </a:p>
        </p:txBody>
      </p:sp>
    </p:spTree>
    <p:extLst>
      <p:ext uri="{BB962C8B-B14F-4D97-AF65-F5344CB8AC3E}">
        <p14:creationId xmlns:p14="http://schemas.microsoft.com/office/powerpoint/2010/main" val="4102615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27058E-88A8-D54F-6222-ECDBB795238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5E6FA21-3689-3F44-416F-37D91AA7CB9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9753BA0-6038-2A58-F036-3AFABAE7A3CE}"/>
              </a:ext>
            </a:extLst>
          </p:cNvPr>
          <p:cNvSpPr>
            <a:spLocks noGrp="1"/>
          </p:cNvSpPr>
          <p:nvPr>
            <p:ph type="dt" sz="half" idx="10"/>
          </p:nvPr>
        </p:nvSpPr>
        <p:spPr/>
        <p:txBody>
          <a:bodyPr/>
          <a:lstStyle/>
          <a:p>
            <a:fld id="{5F373F12-CE7B-4E9A-BFF9-B570D36F6636}" type="datetimeFigureOut">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76BF9BEA-4CA3-526C-25DE-6AA4ABC4D24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8BD9E4E-2281-4E5E-FBFF-1740B8028605}"/>
              </a:ext>
            </a:extLst>
          </p:cNvPr>
          <p:cNvSpPr>
            <a:spLocks noGrp="1"/>
          </p:cNvSpPr>
          <p:nvPr>
            <p:ph type="sldNum" sz="quarter" idx="12"/>
          </p:nvPr>
        </p:nvSpPr>
        <p:spPr/>
        <p:txBody>
          <a:body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1799096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AE47F5D-B929-8D95-AB7C-C5200136069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2653937-2A76-BC00-1008-C19366235D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A021266-DF8C-3F40-0A1E-93AE335572C0}"/>
              </a:ext>
            </a:extLst>
          </p:cNvPr>
          <p:cNvSpPr>
            <a:spLocks noGrp="1"/>
          </p:cNvSpPr>
          <p:nvPr>
            <p:ph type="dt" sz="half" idx="10"/>
          </p:nvPr>
        </p:nvSpPr>
        <p:spPr/>
        <p:txBody>
          <a:bodyPr/>
          <a:lstStyle/>
          <a:p>
            <a:fld id="{5F373F12-CE7B-4E9A-BFF9-B570D36F6636}" type="datetimeFigureOut">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CE504982-2375-ECF7-EB95-B90D04877A7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CD736B8-B19C-2AC0-15B4-AA4BBE57BF57}"/>
              </a:ext>
            </a:extLst>
          </p:cNvPr>
          <p:cNvSpPr>
            <a:spLocks noGrp="1"/>
          </p:cNvSpPr>
          <p:nvPr>
            <p:ph type="sldNum" sz="quarter" idx="12"/>
          </p:nvPr>
        </p:nvSpPr>
        <p:spPr/>
        <p:txBody>
          <a:body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1628105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299905-2A5C-CBAC-8C83-FAB961E019E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D773053-FB33-025D-A958-BBA9A2F29B9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8897C82-5BCE-D381-B25E-62338154D98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F186D64-F358-5015-BF8D-8D3CF7A3F3C3}"/>
              </a:ext>
            </a:extLst>
          </p:cNvPr>
          <p:cNvSpPr>
            <a:spLocks noGrp="1"/>
          </p:cNvSpPr>
          <p:nvPr>
            <p:ph type="dt" sz="half" idx="10"/>
          </p:nvPr>
        </p:nvSpPr>
        <p:spPr/>
        <p:txBody>
          <a:bodyPr/>
          <a:lstStyle/>
          <a:p>
            <a:fld id="{5F373F12-CE7B-4E9A-BFF9-B570D36F6636}" type="datetimeFigureOut">
              <a:rPr kumimoji="1" lang="ja-JP" altLang="en-US" smtClean="0"/>
              <a:t>2026/1/7</a:t>
            </a:fld>
            <a:endParaRPr kumimoji="1" lang="ja-JP" altLang="en-US"/>
          </a:p>
        </p:txBody>
      </p:sp>
      <p:sp>
        <p:nvSpPr>
          <p:cNvPr id="6" name="フッター プレースホルダー 5">
            <a:extLst>
              <a:ext uri="{FF2B5EF4-FFF2-40B4-BE49-F238E27FC236}">
                <a16:creationId xmlns:a16="http://schemas.microsoft.com/office/drawing/2014/main" id="{D473C651-258D-9B3F-363D-54A4954FAC9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BC5D838-FBDD-02E2-8172-18A717BC6876}"/>
              </a:ext>
            </a:extLst>
          </p:cNvPr>
          <p:cNvSpPr>
            <a:spLocks noGrp="1"/>
          </p:cNvSpPr>
          <p:nvPr>
            <p:ph type="sldNum" sz="quarter" idx="12"/>
          </p:nvPr>
        </p:nvSpPr>
        <p:spPr/>
        <p:txBody>
          <a:body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352652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6D5E4F-91E1-771A-D23B-6453CE3DD845}"/>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6E5E16C-8B0F-F45F-AD50-F569498C61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84F695D-F03A-1AA3-D9F6-B1C72700943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76D933A-F3B5-5477-E930-5DFF912518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0197E7A-354E-5FC0-11D0-0EA566668602}"/>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4F5B5B1D-8942-1325-0A3A-93831A7B1E80}"/>
              </a:ext>
            </a:extLst>
          </p:cNvPr>
          <p:cNvSpPr>
            <a:spLocks noGrp="1"/>
          </p:cNvSpPr>
          <p:nvPr>
            <p:ph type="dt" sz="half" idx="10"/>
          </p:nvPr>
        </p:nvSpPr>
        <p:spPr/>
        <p:txBody>
          <a:bodyPr/>
          <a:lstStyle/>
          <a:p>
            <a:fld id="{5F373F12-CE7B-4E9A-BFF9-B570D36F6636}" type="datetimeFigureOut">
              <a:rPr kumimoji="1" lang="ja-JP" altLang="en-US" smtClean="0"/>
              <a:t>2026/1/7</a:t>
            </a:fld>
            <a:endParaRPr kumimoji="1" lang="ja-JP" altLang="en-US"/>
          </a:p>
        </p:txBody>
      </p:sp>
      <p:sp>
        <p:nvSpPr>
          <p:cNvPr id="8" name="フッター プレースホルダー 7">
            <a:extLst>
              <a:ext uri="{FF2B5EF4-FFF2-40B4-BE49-F238E27FC236}">
                <a16:creationId xmlns:a16="http://schemas.microsoft.com/office/drawing/2014/main" id="{A3E97819-BF98-135F-3C10-F25FA9FC319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CF22CC2-5241-00B6-6937-08BBAE1D32B9}"/>
              </a:ext>
            </a:extLst>
          </p:cNvPr>
          <p:cNvSpPr>
            <a:spLocks noGrp="1"/>
          </p:cNvSpPr>
          <p:nvPr>
            <p:ph type="sldNum" sz="quarter" idx="12"/>
          </p:nvPr>
        </p:nvSpPr>
        <p:spPr/>
        <p:txBody>
          <a:body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333871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DB17EA-9998-36B2-CC07-3F552188A41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75CA756-71FA-1C6A-2BB2-BF07184E7579}"/>
              </a:ext>
            </a:extLst>
          </p:cNvPr>
          <p:cNvSpPr>
            <a:spLocks noGrp="1"/>
          </p:cNvSpPr>
          <p:nvPr>
            <p:ph type="dt" sz="half" idx="10"/>
          </p:nvPr>
        </p:nvSpPr>
        <p:spPr/>
        <p:txBody>
          <a:bodyPr/>
          <a:lstStyle/>
          <a:p>
            <a:fld id="{5F373F12-CE7B-4E9A-BFF9-B570D36F6636}" type="datetimeFigureOut">
              <a:rPr kumimoji="1" lang="ja-JP" altLang="en-US" smtClean="0"/>
              <a:t>2026/1/7</a:t>
            </a:fld>
            <a:endParaRPr kumimoji="1" lang="ja-JP" altLang="en-US"/>
          </a:p>
        </p:txBody>
      </p:sp>
      <p:sp>
        <p:nvSpPr>
          <p:cNvPr id="4" name="フッター プレースホルダー 3">
            <a:extLst>
              <a:ext uri="{FF2B5EF4-FFF2-40B4-BE49-F238E27FC236}">
                <a16:creationId xmlns:a16="http://schemas.microsoft.com/office/drawing/2014/main" id="{B7E964C7-B045-1318-4DB7-8967989ECEE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206FD94-4D63-6A37-5C3F-317FBBD6A25B}"/>
              </a:ext>
            </a:extLst>
          </p:cNvPr>
          <p:cNvSpPr>
            <a:spLocks noGrp="1"/>
          </p:cNvSpPr>
          <p:nvPr>
            <p:ph type="sldNum" sz="quarter" idx="12"/>
          </p:nvPr>
        </p:nvSpPr>
        <p:spPr/>
        <p:txBody>
          <a:body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2149051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1CA3BAA-19D4-F1A8-F745-014FB97E67DB}"/>
              </a:ext>
            </a:extLst>
          </p:cNvPr>
          <p:cNvSpPr>
            <a:spLocks noGrp="1"/>
          </p:cNvSpPr>
          <p:nvPr>
            <p:ph type="dt" sz="half" idx="10"/>
          </p:nvPr>
        </p:nvSpPr>
        <p:spPr/>
        <p:txBody>
          <a:bodyPr/>
          <a:lstStyle/>
          <a:p>
            <a:fld id="{5F373F12-CE7B-4E9A-BFF9-B570D36F6636}" type="datetimeFigureOut">
              <a:rPr kumimoji="1" lang="ja-JP" altLang="en-US" smtClean="0"/>
              <a:t>2026/1/7</a:t>
            </a:fld>
            <a:endParaRPr kumimoji="1" lang="ja-JP" altLang="en-US"/>
          </a:p>
        </p:txBody>
      </p:sp>
      <p:sp>
        <p:nvSpPr>
          <p:cNvPr id="3" name="フッター プレースホルダー 2">
            <a:extLst>
              <a:ext uri="{FF2B5EF4-FFF2-40B4-BE49-F238E27FC236}">
                <a16:creationId xmlns:a16="http://schemas.microsoft.com/office/drawing/2014/main" id="{7DB8B5A6-11B2-B53C-3864-574FE8AFECE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AD342D6-E73B-B079-0679-5E5BDF09AB58}"/>
              </a:ext>
            </a:extLst>
          </p:cNvPr>
          <p:cNvSpPr>
            <a:spLocks noGrp="1"/>
          </p:cNvSpPr>
          <p:nvPr>
            <p:ph type="sldNum" sz="quarter" idx="12"/>
          </p:nvPr>
        </p:nvSpPr>
        <p:spPr/>
        <p:txBody>
          <a:body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1776740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F848B5-4469-6C76-2649-342145F7BED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AE64978-5164-81EF-B0AF-ACB6EFC1C2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8B395F02-BD0B-A781-4D52-E1D76048DC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C047C7A-505E-70C6-71CF-CE30777065EC}"/>
              </a:ext>
            </a:extLst>
          </p:cNvPr>
          <p:cNvSpPr>
            <a:spLocks noGrp="1"/>
          </p:cNvSpPr>
          <p:nvPr>
            <p:ph type="dt" sz="half" idx="10"/>
          </p:nvPr>
        </p:nvSpPr>
        <p:spPr/>
        <p:txBody>
          <a:bodyPr/>
          <a:lstStyle/>
          <a:p>
            <a:fld id="{5F373F12-CE7B-4E9A-BFF9-B570D36F6636}" type="datetimeFigureOut">
              <a:rPr kumimoji="1" lang="ja-JP" altLang="en-US" smtClean="0"/>
              <a:t>2026/1/7</a:t>
            </a:fld>
            <a:endParaRPr kumimoji="1" lang="ja-JP" altLang="en-US"/>
          </a:p>
        </p:txBody>
      </p:sp>
      <p:sp>
        <p:nvSpPr>
          <p:cNvPr id="6" name="フッター プレースホルダー 5">
            <a:extLst>
              <a:ext uri="{FF2B5EF4-FFF2-40B4-BE49-F238E27FC236}">
                <a16:creationId xmlns:a16="http://schemas.microsoft.com/office/drawing/2014/main" id="{0B28462F-4CB7-9C30-0EE2-9075A7E1E2E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F73C727-60A5-F219-B723-CD1B5C3BB56F}"/>
              </a:ext>
            </a:extLst>
          </p:cNvPr>
          <p:cNvSpPr>
            <a:spLocks noGrp="1"/>
          </p:cNvSpPr>
          <p:nvPr>
            <p:ph type="sldNum" sz="quarter" idx="12"/>
          </p:nvPr>
        </p:nvSpPr>
        <p:spPr/>
        <p:txBody>
          <a:body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1090233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BD1E40-B136-CCD5-3A4D-88E9D641E3D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24011E61-02BD-4DEC-FDF6-8AFDA4C927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D29C465-85A8-0775-23C1-A4B4F64671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009EDBA-D47B-A185-A94E-9AE9DBF345A5}"/>
              </a:ext>
            </a:extLst>
          </p:cNvPr>
          <p:cNvSpPr>
            <a:spLocks noGrp="1"/>
          </p:cNvSpPr>
          <p:nvPr>
            <p:ph type="dt" sz="half" idx="10"/>
          </p:nvPr>
        </p:nvSpPr>
        <p:spPr/>
        <p:txBody>
          <a:bodyPr/>
          <a:lstStyle/>
          <a:p>
            <a:fld id="{5F373F12-CE7B-4E9A-BFF9-B570D36F6636}" type="datetimeFigureOut">
              <a:rPr kumimoji="1" lang="ja-JP" altLang="en-US" smtClean="0"/>
              <a:t>2026/1/7</a:t>
            </a:fld>
            <a:endParaRPr kumimoji="1" lang="ja-JP" altLang="en-US"/>
          </a:p>
        </p:txBody>
      </p:sp>
      <p:sp>
        <p:nvSpPr>
          <p:cNvPr id="6" name="フッター プレースホルダー 5">
            <a:extLst>
              <a:ext uri="{FF2B5EF4-FFF2-40B4-BE49-F238E27FC236}">
                <a16:creationId xmlns:a16="http://schemas.microsoft.com/office/drawing/2014/main" id="{8FA592A1-092D-0CDC-FDF5-F73D9145D8F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1EB655E-201F-53A5-EFC8-99B2910AF774}"/>
              </a:ext>
            </a:extLst>
          </p:cNvPr>
          <p:cNvSpPr>
            <a:spLocks noGrp="1"/>
          </p:cNvSpPr>
          <p:nvPr>
            <p:ph type="sldNum" sz="quarter" idx="12"/>
          </p:nvPr>
        </p:nvSpPr>
        <p:spPr/>
        <p:txBody>
          <a:body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3888878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6B31B26-A882-7D44-8CE1-638419F375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15032C5-4052-88BE-7689-F8D3BE58ED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7B7F074-80D2-441B-FCA4-A90CAF150C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373F12-CE7B-4E9A-BFF9-B570D36F6636}" type="datetimeFigureOut">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A44DC10D-3003-5048-4E8C-ECE342C8F9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1DBAFE8-6788-9C66-293A-F293DD3080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9AB7AEC-19C9-4157-8580-B3E24E398E96}" type="slidenum">
              <a:rPr kumimoji="1" lang="ja-JP" altLang="en-US" smtClean="0"/>
              <a:t>‹#›</a:t>
            </a:fld>
            <a:endParaRPr kumimoji="1" lang="ja-JP" altLang="en-US"/>
          </a:p>
        </p:txBody>
      </p:sp>
    </p:spTree>
    <p:extLst>
      <p:ext uri="{BB962C8B-B14F-4D97-AF65-F5344CB8AC3E}">
        <p14:creationId xmlns:p14="http://schemas.microsoft.com/office/powerpoint/2010/main" val="1842090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121FA58-AFB8-14DC-D37F-6CDCB8EAA2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F4E9C62-56B2-5615-7973-3E0BF5BDF7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FF89C1D-930D-54B9-5E4B-24E4389657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5FB6E4-9259-461B-899D-CC441A68AE3B}" type="datetimeFigureOut">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E9E73F67-119F-82B0-C11A-65A6080476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7926F8D-5935-25E9-B270-536ED8A34E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AC335E-3F31-4553-B424-6A437B5C7EBD}" type="slidenum">
              <a:rPr kumimoji="1" lang="ja-JP" altLang="en-US" smtClean="0"/>
              <a:t>‹#›</a:t>
            </a:fld>
            <a:endParaRPr kumimoji="1" lang="ja-JP" altLang="en-US"/>
          </a:p>
        </p:txBody>
      </p:sp>
    </p:spTree>
    <p:extLst>
      <p:ext uri="{BB962C8B-B14F-4D97-AF65-F5344CB8AC3E}">
        <p14:creationId xmlns:p14="http://schemas.microsoft.com/office/powerpoint/2010/main" val="2679206352"/>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EFFE66-08C9-1EED-5E58-94EBF648A0A0}"/>
              </a:ext>
            </a:extLst>
          </p:cNvPr>
          <p:cNvSpPr>
            <a:spLocks noGrp="1"/>
          </p:cNvSpPr>
          <p:nvPr>
            <p:ph type="ctrTitle"/>
          </p:nvPr>
        </p:nvSpPr>
        <p:spPr/>
        <p:txBody>
          <a:bodyPr>
            <a:normAutofit/>
          </a:bodyPr>
          <a:lstStyle/>
          <a:p>
            <a:r>
              <a:rPr kumimoji="1" lang="en-US" altLang="ja-JP" sz="7200" b="1" dirty="0">
                <a:solidFill>
                  <a:srgbClr val="FFC000"/>
                </a:solidFill>
                <a:latin typeface="+mn-lt"/>
              </a:rPr>
              <a:t>A Mother’s </a:t>
            </a:r>
            <a:r>
              <a:rPr kumimoji="1" lang="en-US" altLang="ja-JP" sz="7200" b="1" dirty="0" err="1">
                <a:solidFill>
                  <a:srgbClr val="FFC000"/>
                </a:solidFill>
                <a:latin typeface="+mn-lt"/>
              </a:rPr>
              <a:t>Lulllaby</a:t>
            </a:r>
            <a:endParaRPr kumimoji="1" lang="ja-JP" altLang="en-US" sz="7200" b="1" dirty="0">
              <a:solidFill>
                <a:srgbClr val="FFC000"/>
              </a:solidFill>
              <a:latin typeface="+mn-lt"/>
            </a:endParaRPr>
          </a:p>
        </p:txBody>
      </p:sp>
      <p:sp>
        <p:nvSpPr>
          <p:cNvPr id="3" name="字幕 2">
            <a:extLst>
              <a:ext uri="{FF2B5EF4-FFF2-40B4-BE49-F238E27FC236}">
                <a16:creationId xmlns:a16="http://schemas.microsoft.com/office/drawing/2014/main" id="{17DE81F0-661E-0E55-BCA8-3ACA49E90101}"/>
              </a:ext>
            </a:extLst>
          </p:cNvPr>
          <p:cNvSpPr>
            <a:spLocks noGrp="1"/>
          </p:cNvSpPr>
          <p:nvPr>
            <p:ph type="subTitle" idx="1"/>
          </p:nvPr>
        </p:nvSpPr>
        <p:spPr/>
        <p:txBody>
          <a:bodyPr/>
          <a:lstStyle/>
          <a:p>
            <a:endParaRPr kumimoji="1" lang="ja-JP" altLang="en-US" dirty="0"/>
          </a:p>
        </p:txBody>
      </p:sp>
      <p:pic>
        <p:nvPicPr>
          <p:cNvPr id="1026" name="Picture 2" descr="泣く赤ちゃんを子守歌とだっこであやす若い女性のイラストのイラスト素材 [79736943] - PIXTA">
            <a:extLst>
              <a:ext uri="{FF2B5EF4-FFF2-40B4-BE49-F238E27FC236}">
                <a16:creationId xmlns:a16="http://schemas.microsoft.com/office/drawing/2014/main" id="{4DED679E-900F-8A95-4D03-18B4314076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5480" y="98426"/>
            <a:ext cx="1981200" cy="23050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子守歌イラスト｜無料イラスト・フリー素材なら「イラストAC」">
            <a:extLst>
              <a:ext uri="{FF2B5EF4-FFF2-40B4-BE49-F238E27FC236}">
                <a16:creationId xmlns:a16="http://schemas.microsoft.com/office/drawing/2014/main" id="{5F494383-8405-4A24-1133-F2421DC94B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362" y="4005262"/>
            <a:ext cx="1819275" cy="250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781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師走】月間目標にしたものとは・・・・。【目標設定】 - ほのぼのブログ～この幸せをあなたへ～">
            <a:extLst>
              <a:ext uri="{FF2B5EF4-FFF2-40B4-BE49-F238E27FC236}">
                <a16:creationId xmlns:a16="http://schemas.microsoft.com/office/drawing/2014/main" id="{94FE3229-5D8B-C2AB-8B45-E2105EAAF5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64"/>
            <a:ext cx="12192000" cy="6856814"/>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DB095403-E334-016A-3CD2-F8ED7D9F7A85}"/>
              </a:ext>
            </a:extLst>
          </p:cNvPr>
          <p:cNvSpPr txBox="1"/>
          <p:nvPr/>
        </p:nvSpPr>
        <p:spPr>
          <a:xfrm>
            <a:off x="374513" y="764338"/>
            <a:ext cx="566149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HGP創英角ｺﾞｼｯｸUB" panose="020B0900000000000000" pitchFamily="50" charset="-128"/>
                <a:ea typeface="HGP創英角ｺﾞｼｯｸUB" panose="020B0900000000000000" pitchFamily="50" charset="-128"/>
                <a:cs typeface="+mn-cs"/>
              </a:rPr>
              <a:t>Today’s goal !</a:t>
            </a:r>
            <a:endParaRPr kumimoji="1" lang="ja-JP" altLang="en-US" sz="48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HGP創英角ｺﾞｼｯｸUB" panose="020B0900000000000000" pitchFamily="50" charset="-128"/>
              <a:ea typeface="HGP創英角ｺﾞｼｯｸUB" panose="020B0900000000000000" pitchFamily="50" charset="-128"/>
              <a:cs typeface="+mn-cs"/>
            </a:endParaRPr>
          </a:p>
        </p:txBody>
      </p:sp>
      <p:sp>
        <p:nvSpPr>
          <p:cNvPr id="3" name="テキスト ボックス 2">
            <a:extLst>
              <a:ext uri="{FF2B5EF4-FFF2-40B4-BE49-F238E27FC236}">
                <a16:creationId xmlns:a16="http://schemas.microsoft.com/office/drawing/2014/main" id="{68B7B099-F5A5-09CF-96EE-9917AD0780A6}"/>
              </a:ext>
            </a:extLst>
          </p:cNvPr>
          <p:cNvSpPr txBox="1"/>
          <p:nvPr/>
        </p:nvSpPr>
        <p:spPr>
          <a:xfrm>
            <a:off x="468548" y="3321996"/>
            <a:ext cx="11254903"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3200" b="1" dirty="0">
                <a:solidFill>
                  <a:prstClr val="black"/>
                </a:solidFill>
                <a:latin typeface="HGS創英角ｺﾞｼｯｸUB" panose="020B0900000000000000" pitchFamily="50" charset="-128"/>
                <a:ea typeface="HGS創英角ｺﾞｼｯｸUB" panose="020B0900000000000000" pitchFamily="50" charset="-128"/>
              </a:rPr>
              <a:t>本文</a:t>
            </a:r>
            <a:r>
              <a:rPr kumimoji="1" lang="ja-JP" altLang="en-US" sz="32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n-cs"/>
              </a:rPr>
              <a:t>の流れを</a:t>
            </a:r>
            <a:r>
              <a:rPr lang="ja-JP" altLang="en-US" sz="3200" b="1" dirty="0">
                <a:solidFill>
                  <a:prstClr val="black"/>
                </a:solidFill>
                <a:latin typeface="HGS創英角ｺﾞｼｯｸUB" panose="020B0900000000000000" pitchFamily="50" charset="-128"/>
                <a:ea typeface="HGS創英角ｺﾞｼｯｸUB" panose="020B0900000000000000" pitchFamily="50" charset="-128"/>
              </a:rPr>
              <a:t>捉えることができるようになる</a:t>
            </a:r>
            <a:r>
              <a:rPr kumimoji="1" lang="ja-JP" altLang="en-US" sz="32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n-cs"/>
              </a:rPr>
              <a:t>！</a:t>
            </a:r>
            <a:endParaRPr kumimoji="1" lang="en-US" altLang="ja-JP" sz="32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n-cs"/>
              </a:rPr>
              <a:t>Be able to grasp the flow of the text.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n-cs"/>
              </a:rPr>
              <a:t>                                                    </a:t>
            </a:r>
            <a:endParaRPr kumimoji="1" lang="ja-JP" altLang="en-US" sz="32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n-cs"/>
            </a:endParaRPr>
          </a:p>
        </p:txBody>
      </p:sp>
    </p:spTree>
    <p:extLst>
      <p:ext uri="{BB962C8B-B14F-4D97-AF65-F5344CB8AC3E}">
        <p14:creationId xmlns:p14="http://schemas.microsoft.com/office/powerpoint/2010/main" val="746979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8C120E2-368E-1713-4553-35D0BC8BE3AB}"/>
              </a:ext>
            </a:extLst>
          </p:cNvPr>
          <p:cNvSpPr txBox="1"/>
          <p:nvPr/>
        </p:nvSpPr>
        <p:spPr>
          <a:xfrm>
            <a:off x="762000" y="438755"/>
            <a:ext cx="8148320" cy="3675045"/>
          </a:xfrm>
          <a:prstGeom prst="rect">
            <a:avLst/>
          </a:prstGeom>
          <a:noFill/>
        </p:spPr>
        <p:txBody>
          <a:bodyPr wrap="square">
            <a:spAutoFit/>
          </a:bodyPr>
          <a:lstStyle/>
          <a:p>
            <a:pPr algn="just">
              <a:lnSpc>
                <a:spcPct val="150000"/>
              </a:lnSpc>
              <a:buNone/>
            </a:pP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Step 1 Let’s guess</a:t>
            </a:r>
            <a:endParaRPr lang="ja-JP"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endParaRPr>
          </a:p>
          <a:p>
            <a:pPr algn="just">
              <a:lnSpc>
                <a:spcPct val="150000"/>
              </a:lnSpc>
              <a:buNone/>
            </a:pP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Look at the title and nine pictures. Please guess the story in Japanese.</a:t>
            </a:r>
            <a:endParaRPr lang="ja-JP"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endParaRPr>
          </a:p>
          <a:p>
            <a:pPr algn="just">
              <a:lnSpc>
                <a:spcPct val="150000"/>
              </a:lnSpc>
              <a:buNone/>
            </a:pP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 </a:t>
            </a:r>
            <a:endParaRPr lang="ja-JP"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endParaRPr>
          </a:p>
        </p:txBody>
      </p:sp>
      <p:pic>
        <p:nvPicPr>
          <p:cNvPr id="2050" name="Picture 2" descr="推測イラスト｜無料イラスト・フリー素材なら「イラストAC」">
            <a:extLst>
              <a:ext uri="{FF2B5EF4-FFF2-40B4-BE49-F238E27FC236}">
                <a16:creationId xmlns:a16="http://schemas.microsoft.com/office/drawing/2014/main" id="{7C2B58E8-4B51-85E9-6902-AF3A0A8FE1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5713" y="3185794"/>
            <a:ext cx="4413567" cy="3305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124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96E4E01-C371-CFDE-C1A8-249661B30423}"/>
              </a:ext>
            </a:extLst>
          </p:cNvPr>
          <p:cNvSpPr txBox="1"/>
          <p:nvPr/>
        </p:nvSpPr>
        <p:spPr>
          <a:xfrm>
            <a:off x="640080" y="488494"/>
            <a:ext cx="6817360" cy="2751715"/>
          </a:xfrm>
          <a:prstGeom prst="rect">
            <a:avLst/>
          </a:prstGeom>
          <a:noFill/>
        </p:spPr>
        <p:txBody>
          <a:bodyPr wrap="square">
            <a:spAutoFit/>
          </a:bodyPr>
          <a:lstStyle/>
          <a:p>
            <a:pPr algn="just">
              <a:lnSpc>
                <a:spcPct val="150000"/>
              </a:lnSpc>
              <a:buNone/>
            </a:pP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Step 2 Q&amp;A</a:t>
            </a:r>
            <a:endParaRPr lang="ja-JP"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endParaRPr>
          </a:p>
          <a:p>
            <a:pPr algn="just">
              <a:lnSpc>
                <a:spcPct val="150000"/>
              </a:lnSpc>
              <a:buNone/>
            </a:pP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Look at the nine pictures. Answer the following questions.</a:t>
            </a:r>
            <a:endParaRPr lang="ja-JP"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endParaRPr>
          </a:p>
        </p:txBody>
      </p:sp>
      <p:pic>
        <p:nvPicPr>
          <p:cNvPr id="3074" name="Picture 2" descr="Q&amp;A」の写真素材 | 234,113件の無料イラスト画像 | Adobe Stock">
            <a:extLst>
              <a:ext uri="{FF2B5EF4-FFF2-40B4-BE49-F238E27FC236}">
                <a16:creationId xmlns:a16="http://schemas.microsoft.com/office/drawing/2014/main" id="{395968B8-F960-8FB3-87CB-60DEE8FA29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1808" y="3429000"/>
            <a:ext cx="5065712" cy="3146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443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4951966-2F54-FDBB-F10D-F3D0B2A40CE3}"/>
              </a:ext>
            </a:extLst>
          </p:cNvPr>
          <p:cNvSpPr txBox="1"/>
          <p:nvPr/>
        </p:nvSpPr>
        <p:spPr>
          <a:xfrm>
            <a:off x="518160" y="3607900"/>
            <a:ext cx="6096000" cy="905056"/>
          </a:xfrm>
          <a:prstGeom prst="rect">
            <a:avLst/>
          </a:prstGeom>
          <a:noFill/>
        </p:spPr>
        <p:txBody>
          <a:bodyPr wrap="square">
            <a:spAutoFit/>
          </a:bodyPr>
          <a:lstStyle/>
          <a:p>
            <a:pPr algn="just">
              <a:lnSpc>
                <a:spcPct val="150000"/>
              </a:lnSpc>
              <a:buNone/>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2. Why was the tree sad?</a:t>
            </a:r>
            <a:endParaRPr lang="ja-JP" altLang="ja-JP" sz="1600" kern="100" dirty="0">
              <a:effectLst/>
              <a:latin typeface="Times New Roman" panose="02020603050405020304" pitchFamily="18" charset="0"/>
              <a:ea typeface="游明朝" panose="02020400000000000000" pitchFamily="18"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5A752B1C-4A2F-3218-A75A-3DC325091ED2}"/>
              </a:ext>
            </a:extLst>
          </p:cNvPr>
          <p:cNvSpPr txBox="1"/>
          <p:nvPr/>
        </p:nvSpPr>
        <p:spPr>
          <a:xfrm>
            <a:off x="518160" y="713980"/>
            <a:ext cx="11755120" cy="823752"/>
          </a:xfrm>
          <a:prstGeom prst="rect">
            <a:avLst/>
          </a:prstGeom>
          <a:noFill/>
        </p:spPr>
        <p:txBody>
          <a:bodyPr wrap="square">
            <a:spAutoFit/>
          </a:bodyPr>
          <a:lstStyle/>
          <a:p>
            <a:pPr algn="just">
              <a:lnSpc>
                <a:spcPct val="150000"/>
              </a:lnSpc>
              <a:buNone/>
            </a:pPr>
            <a:r>
              <a:rPr lang="en-US" altLang="ja-JP" sz="3600" kern="100" dirty="0">
                <a:effectLst/>
                <a:latin typeface="Times New Roman" panose="02020603050405020304" pitchFamily="18" charset="0"/>
                <a:ea typeface="游明朝" panose="02020400000000000000" pitchFamily="18" charset="-128"/>
                <a:cs typeface="Times New Roman" panose="02020603050405020304" pitchFamily="18" charset="0"/>
              </a:rPr>
              <a:t>1. What did the girl and </a:t>
            </a:r>
            <a:r>
              <a:rPr lang="en-US" altLang="ja-JP" sz="3600" kern="100" dirty="0">
                <a:latin typeface="Times New Roman" panose="02020603050405020304" pitchFamily="18" charset="0"/>
                <a:ea typeface="游明朝" panose="02020400000000000000" pitchFamily="18" charset="-128"/>
                <a:cs typeface="Times New Roman" panose="02020603050405020304" pitchFamily="18" charset="0"/>
              </a:rPr>
              <a:t>her</a:t>
            </a:r>
            <a:r>
              <a:rPr lang="en-US" altLang="ja-JP" sz="3600" kern="100" dirty="0">
                <a:effectLst/>
                <a:latin typeface="Times New Roman" panose="02020603050405020304" pitchFamily="18" charset="0"/>
                <a:ea typeface="游明朝" panose="02020400000000000000" pitchFamily="18" charset="-128"/>
                <a:cs typeface="Times New Roman" panose="02020603050405020304" pitchFamily="18" charset="0"/>
              </a:rPr>
              <a:t> mother do under the tree?</a:t>
            </a:r>
            <a:endParaRPr lang="ja-JP" altLang="ja-JP" sz="3200" kern="100" dirty="0">
              <a:effectLst/>
              <a:latin typeface="Times New Roman" panose="02020603050405020304" pitchFamily="18" charset="0"/>
              <a:ea typeface="游明朝" panose="02020400000000000000" pitchFamily="18"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8268AA36-6269-392D-5727-A6EC308ABB23}"/>
              </a:ext>
            </a:extLst>
          </p:cNvPr>
          <p:cNvSpPr txBox="1"/>
          <p:nvPr/>
        </p:nvSpPr>
        <p:spPr>
          <a:xfrm>
            <a:off x="1798320" y="2235200"/>
            <a:ext cx="8595360" cy="707886"/>
          </a:xfrm>
          <a:prstGeom prst="rect">
            <a:avLst/>
          </a:prstGeom>
          <a:noFill/>
        </p:spPr>
        <p:txBody>
          <a:bodyPr wrap="square" rtlCol="0">
            <a:spAutoFit/>
          </a:bodyPr>
          <a:lstStyle/>
          <a:p>
            <a:r>
              <a:rPr kumimoji="1" lang="en-US" altLang="ja-JP" sz="4000" dirty="0">
                <a:solidFill>
                  <a:srgbClr val="FF0000"/>
                </a:solidFill>
                <a:latin typeface="Times New Roman" panose="02020603050405020304" pitchFamily="18" charset="0"/>
                <a:cs typeface="Times New Roman" panose="02020603050405020304" pitchFamily="18" charset="0"/>
              </a:rPr>
              <a:t>Her mother sang her a lullaby.</a:t>
            </a:r>
            <a:endParaRPr kumimoji="1" lang="ja-JP" altLang="en-US" sz="4000" dirty="0">
              <a:solidFill>
                <a:srgbClr val="FF0000"/>
              </a:solidFill>
              <a:latin typeface="Times New Roman" panose="02020603050405020304" pitchFamily="18" charset="0"/>
              <a:cs typeface="Times New Roman" panose="02020603050405020304" pitchFamily="18" charset="0"/>
            </a:endParaRPr>
          </a:p>
        </p:txBody>
      </p:sp>
      <p:sp>
        <p:nvSpPr>
          <p:cNvPr id="8" name="テキスト ボックス 7">
            <a:extLst>
              <a:ext uri="{FF2B5EF4-FFF2-40B4-BE49-F238E27FC236}">
                <a16:creationId xmlns:a16="http://schemas.microsoft.com/office/drawing/2014/main" id="{3D7F78B3-C774-706A-E471-B116E719F5AD}"/>
              </a:ext>
            </a:extLst>
          </p:cNvPr>
          <p:cNvSpPr txBox="1"/>
          <p:nvPr/>
        </p:nvSpPr>
        <p:spPr>
          <a:xfrm>
            <a:off x="1798320" y="5013254"/>
            <a:ext cx="9489440" cy="1323439"/>
          </a:xfrm>
          <a:prstGeom prst="rect">
            <a:avLst/>
          </a:prstGeom>
          <a:noFill/>
        </p:spPr>
        <p:txBody>
          <a:bodyPr wrap="square" rtlCol="0">
            <a:spAutoFit/>
          </a:bodyPr>
          <a:lstStyle/>
          <a:p>
            <a:r>
              <a:rPr kumimoji="1" lang="en-US" altLang="ja-JP" sz="4000" dirty="0">
                <a:solidFill>
                  <a:srgbClr val="FF0000"/>
                </a:solidFill>
                <a:latin typeface="Times New Roman" panose="02020603050405020304" pitchFamily="18" charset="0"/>
                <a:cs typeface="Times New Roman" panose="02020603050405020304" pitchFamily="18" charset="0"/>
              </a:rPr>
              <a:t>Because it reminded people of the day </a:t>
            </a:r>
          </a:p>
          <a:p>
            <a:r>
              <a:rPr kumimoji="1" lang="en-US" altLang="ja-JP" sz="4000" dirty="0">
                <a:solidFill>
                  <a:srgbClr val="FF0000"/>
                </a:solidFill>
                <a:latin typeface="Times New Roman" panose="02020603050405020304" pitchFamily="18" charset="0"/>
                <a:cs typeface="Times New Roman" panose="02020603050405020304" pitchFamily="18" charset="0"/>
              </a:rPr>
              <a:t>the atomic(=big) bomb fell.</a:t>
            </a:r>
            <a:endParaRPr kumimoji="1" lang="ja-JP" altLang="en-US" sz="4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056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0979FC5-8927-8696-B13B-C73221FFCD5C}"/>
              </a:ext>
            </a:extLst>
          </p:cNvPr>
          <p:cNvSpPr txBox="1"/>
          <p:nvPr/>
        </p:nvSpPr>
        <p:spPr>
          <a:xfrm>
            <a:off x="243840" y="800521"/>
            <a:ext cx="11206480" cy="905056"/>
          </a:xfrm>
          <a:prstGeom prst="rect">
            <a:avLst/>
          </a:prstGeom>
          <a:noFill/>
        </p:spPr>
        <p:txBody>
          <a:bodyPr wrap="square">
            <a:spAutoFit/>
          </a:bodyPr>
          <a:lstStyle/>
          <a:p>
            <a:pPr algn="just">
              <a:lnSpc>
                <a:spcPct val="150000"/>
              </a:lnSpc>
              <a:buNone/>
            </a:pP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3. What happened to the many people under the tree?</a:t>
            </a:r>
            <a:endParaRPr lang="ja-JP" altLang="ja-JP" sz="3600" kern="100" dirty="0">
              <a:effectLst/>
              <a:latin typeface="Times New Roman" panose="02020603050405020304" pitchFamily="18" charset="0"/>
              <a:ea typeface="游明朝" panose="02020400000000000000" pitchFamily="18"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90D479A2-E5C8-BCEF-DB91-7FFB5E77BE46}"/>
              </a:ext>
            </a:extLst>
          </p:cNvPr>
          <p:cNvSpPr txBox="1"/>
          <p:nvPr/>
        </p:nvSpPr>
        <p:spPr>
          <a:xfrm>
            <a:off x="243840" y="3937283"/>
            <a:ext cx="12049760" cy="905056"/>
          </a:xfrm>
          <a:prstGeom prst="rect">
            <a:avLst/>
          </a:prstGeom>
          <a:noFill/>
        </p:spPr>
        <p:txBody>
          <a:bodyPr wrap="square">
            <a:spAutoFit/>
          </a:bodyPr>
          <a:lstStyle/>
          <a:p>
            <a:pPr algn="just">
              <a:lnSpc>
                <a:spcPct val="150000"/>
              </a:lnSpc>
              <a:buNone/>
            </a:pP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4. Were the girl and the little boy alive the next morning?</a:t>
            </a:r>
            <a:endParaRPr lang="ja-JP" altLang="ja-JP" sz="3600" kern="100" dirty="0">
              <a:effectLst/>
              <a:latin typeface="Times New Roman" panose="02020603050405020304" pitchFamily="18" charset="0"/>
              <a:ea typeface="游明朝" panose="02020400000000000000" pitchFamily="18" charset="-128"/>
              <a:cs typeface="Times New Roman" panose="02020603050405020304" pitchFamily="18" charset="0"/>
            </a:endParaRPr>
          </a:p>
        </p:txBody>
      </p:sp>
      <p:sp>
        <p:nvSpPr>
          <p:cNvPr id="6" name="テキスト ボックス 5">
            <a:extLst>
              <a:ext uri="{FF2B5EF4-FFF2-40B4-BE49-F238E27FC236}">
                <a16:creationId xmlns:a16="http://schemas.microsoft.com/office/drawing/2014/main" id="{A693D304-0FBA-70CA-5C4C-923EB4DC7087}"/>
              </a:ext>
            </a:extLst>
          </p:cNvPr>
          <p:cNvSpPr txBox="1"/>
          <p:nvPr/>
        </p:nvSpPr>
        <p:spPr>
          <a:xfrm>
            <a:off x="1381760" y="2420091"/>
            <a:ext cx="9123680" cy="707886"/>
          </a:xfrm>
          <a:prstGeom prst="rect">
            <a:avLst/>
          </a:prstGeom>
          <a:noFill/>
        </p:spPr>
        <p:txBody>
          <a:bodyPr wrap="square" rtlCol="0">
            <a:spAutoFit/>
          </a:bodyPr>
          <a:lstStyle/>
          <a:p>
            <a:r>
              <a:rPr lang="en-US" altLang="ja-JP" sz="4000" dirty="0">
                <a:solidFill>
                  <a:srgbClr val="FF0000"/>
                </a:solidFill>
                <a:latin typeface="Times New Roman" panose="02020603050405020304" pitchFamily="18" charset="0"/>
                <a:cs typeface="Times New Roman" panose="02020603050405020304" pitchFamily="18" charset="0"/>
              </a:rPr>
              <a:t>They fell down because of the atomic bomb.</a:t>
            </a:r>
            <a:endParaRPr kumimoji="1" lang="ja-JP" altLang="en-US" sz="4000" dirty="0">
              <a:solidFill>
                <a:srgbClr val="FF0000"/>
              </a:solidFill>
              <a:latin typeface="Times New Roman" panose="02020603050405020304" pitchFamily="18" charset="0"/>
              <a:cs typeface="Times New Roman" panose="02020603050405020304" pitchFamily="18" charset="0"/>
            </a:endParaRPr>
          </a:p>
        </p:txBody>
      </p:sp>
      <p:sp>
        <p:nvSpPr>
          <p:cNvPr id="7" name="テキスト ボックス 6">
            <a:extLst>
              <a:ext uri="{FF2B5EF4-FFF2-40B4-BE49-F238E27FC236}">
                <a16:creationId xmlns:a16="http://schemas.microsoft.com/office/drawing/2014/main" id="{44DA3BF0-5745-61FE-7ACE-6A01DB10D18F}"/>
              </a:ext>
            </a:extLst>
          </p:cNvPr>
          <p:cNvSpPr txBox="1"/>
          <p:nvPr/>
        </p:nvSpPr>
        <p:spPr>
          <a:xfrm>
            <a:off x="1381760" y="5478925"/>
            <a:ext cx="5405120" cy="707886"/>
          </a:xfrm>
          <a:prstGeom prst="rect">
            <a:avLst/>
          </a:prstGeom>
          <a:noFill/>
        </p:spPr>
        <p:txBody>
          <a:bodyPr wrap="square" rtlCol="0">
            <a:spAutoFit/>
          </a:bodyPr>
          <a:lstStyle/>
          <a:p>
            <a:r>
              <a:rPr kumimoji="1" lang="en-US" altLang="ja-JP" sz="4000" dirty="0">
                <a:solidFill>
                  <a:srgbClr val="FF0000"/>
                </a:solidFill>
                <a:latin typeface="Times New Roman" panose="02020603050405020304" pitchFamily="18" charset="0"/>
                <a:cs typeface="Times New Roman" panose="02020603050405020304" pitchFamily="18" charset="0"/>
              </a:rPr>
              <a:t>No, they weren’t.</a:t>
            </a:r>
            <a:endParaRPr kumimoji="1" lang="ja-JP" altLang="en-US" sz="4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33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055797C-4E83-06C5-4C44-2AC3FEE5A3A0}"/>
              </a:ext>
            </a:extLst>
          </p:cNvPr>
          <p:cNvSpPr txBox="1"/>
          <p:nvPr/>
        </p:nvSpPr>
        <p:spPr>
          <a:xfrm>
            <a:off x="162560" y="206483"/>
            <a:ext cx="11653520" cy="6445034"/>
          </a:xfrm>
          <a:prstGeom prst="rect">
            <a:avLst/>
          </a:prstGeom>
          <a:noFill/>
        </p:spPr>
        <p:txBody>
          <a:bodyPr wrap="square">
            <a:spAutoFit/>
          </a:bodyPr>
          <a:lstStyle/>
          <a:p>
            <a:pPr algn="just">
              <a:lnSpc>
                <a:spcPct val="150000"/>
              </a:lnSpc>
            </a:pPr>
            <a:r>
              <a:rPr lang="en-US" altLang="ja-JP" sz="3600" kern="100" dirty="0">
                <a:latin typeface="Times New Roman" panose="02020603050405020304" pitchFamily="18" charset="0"/>
                <a:ea typeface="游明朝" panose="02020400000000000000" pitchFamily="18" charset="-128"/>
                <a:cs typeface="Times New Roman" panose="02020603050405020304" pitchFamily="18" charset="0"/>
              </a:rPr>
              <a:t>Step 3 Words Check! </a:t>
            </a:r>
          </a:p>
          <a:p>
            <a:pPr algn="just">
              <a:lnSpc>
                <a:spcPct val="150000"/>
              </a:lnSpc>
            </a:pPr>
            <a:r>
              <a:rPr lang="ja-JP" altLang="ja-JP" sz="3600" kern="100" dirty="0">
                <a:latin typeface="Times New Roman" panose="02020603050405020304" pitchFamily="18" charset="0"/>
                <a:ea typeface="游明朝" panose="02020400000000000000" pitchFamily="18" charset="-128"/>
                <a:cs typeface="Times New Roman" panose="02020603050405020304" pitchFamily="18" charset="0"/>
              </a:rPr>
              <a:t>英文を読んで、イラストをマッチさせよう</a:t>
            </a:r>
            <a:endParaRPr lang="en-US" altLang="ja-JP" sz="3600" kern="100" dirty="0">
              <a:effectLst/>
              <a:latin typeface="Times New Roman" panose="02020603050405020304" pitchFamily="18" charset="0"/>
              <a:ea typeface="游明朝" panose="02020400000000000000" pitchFamily="18" charset="-128"/>
              <a:cs typeface="Times New Roman" panose="02020603050405020304" pitchFamily="18" charset="0"/>
            </a:endParaRPr>
          </a:p>
          <a:p>
            <a:pPr algn="just">
              <a:lnSpc>
                <a:spcPct val="150000"/>
              </a:lnSpc>
              <a:buNone/>
            </a:pP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1. A mother is singing a </a:t>
            </a:r>
            <a:r>
              <a:rPr lang="en-US" altLang="ja-JP" sz="4000" u="sng" kern="100" dirty="0">
                <a:effectLst/>
                <a:latin typeface="Times New Roman" panose="02020603050405020304" pitchFamily="18" charset="0"/>
                <a:ea typeface="游明朝" panose="02020400000000000000" pitchFamily="18" charset="-128"/>
                <a:cs typeface="Times New Roman" panose="02020603050405020304" pitchFamily="18" charset="0"/>
              </a:rPr>
              <a:t>lullaby </a:t>
            </a: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to her son. (          )</a:t>
            </a:r>
            <a:endParaRPr lang="ja-JP"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endParaRPr>
          </a:p>
          <a:p>
            <a:pPr algn="just">
              <a:lnSpc>
                <a:spcPct val="150000"/>
              </a:lnSpc>
              <a:buNone/>
            </a:pP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2. People were </a:t>
            </a:r>
            <a:r>
              <a:rPr lang="en-US" altLang="ja-JP" sz="4000" u="sng" kern="100" dirty="0">
                <a:effectLst/>
                <a:latin typeface="Times New Roman" panose="02020603050405020304" pitchFamily="18" charset="0"/>
                <a:ea typeface="游明朝" panose="02020400000000000000" pitchFamily="18" charset="-128"/>
                <a:cs typeface="Times New Roman" panose="02020603050405020304" pitchFamily="18" charset="0"/>
              </a:rPr>
              <a:t>injured</a:t>
            </a: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 because of the car accident. (          )</a:t>
            </a:r>
            <a:endParaRPr lang="ja-JP"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endParaRPr>
          </a:p>
          <a:p>
            <a:pPr algn="just">
              <a:lnSpc>
                <a:spcPct val="150000"/>
              </a:lnSpc>
              <a:buNone/>
            </a:pP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3. We rest in the </a:t>
            </a:r>
            <a:r>
              <a:rPr lang="en-US" altLang="ja-JP" sz="4000" u="sng" kern="100" dirty="0">
                <a:effectLst/>
                <a:latin typeface="Times New Roman" panose="02020603050405020304" pitchFamily="18" charset="0"/>
                <a:ea typeface="游明朝" panose="02020400000000000000" pitchFamily="18" charset="-128"/>
                <a:cs typeface="Times New Roman" panose="02020603050405020304" pitchFamily="18" charset="0"/>
              </a:rPr>
              <a:t>shade</a:t>
            </a: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 (          )</a:t>
            </a:r>
            <a:endParaRPr lang="ja-JP"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endParaRPr>
          </a:p>
          <a:p>
            <a:pPr algn="just">
              <a:lnSpc>
                <a:spcPct val="150000"/>
              </a:lnSpc>
              <a:buNone/>
            </a:pP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4. His body is </a:t>
            </a:r>
            <a:r>
              <a:rPr lang="en-US" altLang="ja-JP" sz="4000" u="sng" kern="100" dirty="0">
                <a:effectLst/>
                <a:latin typeface="Times New Roman" panose="02020603050405020304" pitchFamily="18" charset="0"/>
                <a:ea typeface="游明朝" panose="02020400000000000000" pitchFamily="18" charset="-128"/>
                <a:cs typeface="Times New Roman" panose="02020603050405020304" pitchFamily="18" charset="0"/>
              </a:rPr>
              <a:t>weak</a:t>
            </a:r>
            <a:r>
              <a:rPr lang="en-US"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rPr>
              <a:t>. (          )</a:t>
            </a:r>
            <a:endParaRPr lang="ja-JP" altLang="ja-JP" sz="4000" kern="100" dirty="0">
              <a:effectLst/>
              <a:latin typeface="Times New Roman" panose="02020603050405020304" pitchFamily="18" charset="0"/>
              <a:ea typeface="游明朝" panose="02020400000000000000" pitchFamily="18"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B0872F50-90D5-5732-E755-762EEA973A08}"/>
              </a:ext>
            </a:extLst>
          </p:cNvPr>
          <p:cNvSpPr txBox="1"/>
          <p:nvPr/>
        </p:nvSpPr>
        <p:spPr>
          <a:xfrm>
            <a:off x="9530080" y="2143760"/>
            <a:ext cx="619760" cy="707886"/>
          </a:xfrm>
          <a:prstGeom prst="rect">
            <a:avLst/>
          </a:prstGeom>
          <a:noFill/>
        </p:spPr>
        <p:txBody>
          <a:bodyPr wrap="square" rtlCol="0">
            <a:spAutoFit/>
          </a:bodyPr>
          <a:lstStyle/>
          <a:p>
            <a:r>
              <a:rPr kumimoji="1" lang="en-US" altLang="ja-JP" sz="4000" b="1" dirty="0">
                <a:solidFill>
                  <a:srgbClr val="FF0000"/>
                </a:solidFill>
              </a:rPr>
              <a:t>d</a:t>
            </a:r>
            <a:endParaRPr kumimoji="1" lang="ja-JP" altLang="en-US" sz="4000" b="1" dirty="0">
              <a:solidFill>
                <a:srgbClr val="FF0000"/>
              </a:solidFill>
            </a:endParaRPr>
          </a:p>
        </p:txBody>
      </p:sp>
      <p:sp>
        <p:nvSpPr>
          <p:cNvPr id="5" name="テキスト ボックス 4">
            <a:extLst>
              <a:ext uri="{FF2B5EF4-FFF2-40B4-BE49-F238E27FC236}">
                <a16:creationId xmlns:a16="http://schemas.microsoft.com/office/drawing/2014/main" id="{EB3507C2-D9D9-844F-7C0E-CD08C0651593}"/>
              </a:ext>
            </a:extLst>
          </p:cNvPr>
          <p:cNvSpPr txBox="1"/>
          <p:nvPr/>
        </p:nvSpPr>
        <p:spPr>
          <a:xfrm>
            <a:off x="787400" y="3926840"/>
            <a:ext cx="914400" cy="707886"/>
          </a:xfrm>
          <a:prstGeom prst="rect">
            <a:avLst/>
          </a:prstGeom>
          <a:noFill/>
        </p:spPr>
        <p:txBody>
          <a:bodyPr wrap="square" rtlCol="0">
            <a:spAutoFit/>
          </a:bodyPr>
          <a:lstStyle/>
          <a:p>
            <a:r>
              <a:rPr kumimoji="1" lang="en-US" altLang="ja-JP" sz="4000" b="1" dirty="0">
                <a:solidFill>
                  <a:srgbClr val="FF0000"/>
                </a:solidFill>
              </a:rPr>
              <a:t>e</a:t>
            </a:r>
            <a:endParaRPr kumimoji="1" lang="ja-JP" altLang="en-US" sz="4000" b="1" dirty="0">
              <a:solidFill>
                <a:srgbClr val="FF0000"/>
              </a:solidFill>
            </a:endParaRPr>
          </a:p>
        </p:txBody>
      </p:sp>
      <p:sp>
        <p:nvSpPr>
          <p:cNvPr id="6" name="テキスト ボックス 5">
            <a:extLst>
              <a:ext uri="{FF2B5EF4-FFF2-40B4-BE49-F238E27FC236}">
                <a16:creationId xmlns:a16="http://schemas.microsoft.com/office/drawing/2014/main" id="{C706423F-DD91-770D-B954-082641C6E704}"/>
              </a:ext>
            </a:extLst>
          </p:cNvPr>
          <p:cNvSpPr txBox="1"/>
          <p:nvPr/>
        </p:nvSpPr>
        <p:spPr>
          <a:xfrm>
            <a:off x="5572760" y="4837926"/>
            <a:ext cx="528320" cy="707886"/>
          </a:xfrm>
          <a:prstGeom prst="rect">
            <a:avLst/>
          </a:prstGeom>
          <a:noFill/>
        </p:spPr>
        <p:txBody>
          <a:bodyPr wrap="square" rtlCol="0">
            <a:spAutoFit/>
          </a:bodyPr>
          <a:lstStyle/>
          <a:p>
            <a:r>
              <a:rPr kumimoji="1" lang="en-US" altLang="ja-JP" sz="4000" b="1" dirty="0">
                <a:solidFill>
                  <a:srgbClr val="FF0000"/>
                </a:solidFill>
              </a:rPr>
              <a:t>a</a:t>
            </a:r>
            <a:endParaRPr kumimoji="1" lang="ja-JP" altLang="en-US" sz="4000" b="1" dirty="0">
              <a:solidFill>
                <a:srgbClr val="FF0000"/>
              </a:solidFill>
            </a:endParaRPr>
          </a:p>
        </p:txBody>
      </p:sp>
      <p:sp>
        <p:nvSpPr>
          <p:cNvPr id="7" name="テキスト ボックス 6">
            <a:extLst>
              <a:ext uri="{FF2B5EF4-FFF2-40B4-BE49-F238E27FC236}">
                <a16:creationId xmlns:a16="http://schemas.microsoft.com/office/drawing/2014/main" id="{CEFE7672-C6AB-9B8A-8B13-9EEE16CE4E21}"/>
              </a:ext>
            </a:extLst>
          </p:cNvPr>
          <p:cNvSpPr txBox="1"/>
          <p:nvPr/>
        </p:nvSpPr>
        <p:spPr>
          <a:xfrm>
            <a:off x="5074920" y="5744721"/>
            <a:ext cx="914400" cy="707886"/>
          </a:xfrm>
          <a:prstGeom prst="rect">
            <a:avLst/>
          </a:prstGeom>
          <a:noFill/>
        </p:spPr>
        <p:txBody>
          <a:bodyPr wrap="square" rtlCol="0">
            <a:spAutoFit/>
          </a:bodyPr>
          <a:lstStyle/>
          <a:p>
            <a:r>
              <a:rPr kumimoji="1" lang="en-US" altLang="ja-JP" sz="4000" b="1" dirty="0">
                <a:solidFill>
                  <a:srgbClr val="FF0000"/>
                </a:solidFill>
              </a:rPr>
              <a:t>c</a:t>
            </a:r>
            <a:endParaRPr kumimoji="1" lang="ja-JP" altLang="en-US" sz="4000" b="1" dirty="0">
              <a:solidFill>
                <a:srgbClr val="FF0000"/>
              </a:solidFill>
            </a:endParaRPr>
          </a:p>
        </p:txBody>
      </p:sp>
    </p:spTree>
    <p:extLst>
      <p:ext uri="{BB962C8B-B14F-4D97-AF65-F5344CB8AC3E}">
        <p14:creationId xmlns:p14="http://schemas.microsoft.com/office/powerpoint/2010/main" val="121779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TotalTime>
  <Words>213</Words>
  <Application>Microsoft Office PowerPoint</Application>
  <PresentationFormat>ワイド画面</PresentationFormat>
  <Paragraphs>30</Paragraphs>
  <Slides>7</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7</vt:i4>
      </vt:variant>
    </vt:vector>
  </HeadingPairs>
  <TitlesOfParts>
    <vt:vector size="16" baseType="lpstr">
      <vt:lpstr>HGP創英角ｺﾞｼｯｸUB</vt:lpstr>
      <vt:lpstr>HGS創英角ｺﾞｼｯｸUB</vt:lpstr>
      <vt:lpstr>游ゴシック</vt:lpstr>
      <vt:lpstr>游ゴシック Light</vt:lpstr>
      <vt:lpstr>游明朝</vt:lpstr>
      <vt:lpstr>Arial</vt:lpstr>
      <vt:lpstr>Times New Roman</vt:lpstr>
      <vt:lpstr>Office テーマ</vt:lpstr>
      <vt:lpstr>1_Office テーマ</vt:lpstr>
      <vt:lpstr>A Mother’s Lulllaby</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22011041 森田　悠斗</dc:creator>
  <cp:lastModifiedBy>Yuto Morita</cp:lastModifiedBy>
  <cp:revision>2</cp:revision>
  <dcterms:created xsi:type="dcterms:W3CDTF">2025-12-30T07:03:56Z</dcterms:created>
  <dcterms:modified xsi:type="dcterms:W3CDTF">2026-01-06T23:42:50Z</dcterms:modified>
</cp:coreProperties>
</file>