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6" r:id="rId2"/>
    <p:sldId id="257" r:id="rId3"/>
    <p:sldId id="258" r:id="rId4"/>
    <p:sldId id="262" r:id="rId5"/>
    <p:sldId id="263" r:id="rId6"/>
    <p:sldId id="267" r:id="rId7"/>
    <p:sldId id="259" r:id="rId8"/>
    <p:sldId id="266" r:id="rId9"/>
    <p:sldId id="261" r:id="rId10"/>
    <p:sldId id="268" r:id="rId11"/>
    <p:sldId id="270" r:id="rId12"/>
    <p:sldId id="269" r:id="rId13"/>
    <p:sldId id="260" r:id="rId14"/>
    <p:sldId id="264" r:id="rId15"/>
    <p:sldId id="273" r:id="rId16"/>
    <p:sldId id="271" r:id="rId17"/>
    <p:sldId id="265" r:id="rId18"/>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871A477-47A0-4FE7-B2B9-756BDC9B3868}" v="18" dt="2026-01-14T02:02:41.97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526" autoAdjust="0"/>
    <p:restoredTop sz="94660"/>
  </p:normalViewPr>
  <p:slideViewPr>
    <p:cSldViewPr snapToGrid="0">
      <p:cViewPr varScale="1">
        <p:scale>
          <a:sx n="56" d="100"/>
          <a:sy n="56" d="100"/>
        </p:scale>
        <p:origin x="1016"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あやの 所" userId="0c461577b8e0e97c" providerId="LiveId" clId="{87640B33-17C1-4E0E-95D3-F4408FAF3963}"/>
    <pc:docChg chg="custSel addSld delSld modSld sldOrd">
      <pc:chgData name="あやの 所" userId="0c461577b8e0e97c" providerId="LiveId" clId="{87640B33-17C1-4E0E-95D3-F4408FAF3963}" dt="2026-01-14T02:02:41.970" v="288"/>
      <pc:docMkLst>
        <pc:docMk/>
      </pc:docMkLst>
      <pc:sldChg chg="modSp mod">
        <pc:chgData name="あやの 所" userId="0c461577b8e0e97c" providerId="LiveId" clId="{87640B33-17C1-4E0E-95D3-F4408FAF3963}" dt="2026-01-06T05:40:38.076" v="46" actId="14100"/>
        <pc:sldMkLst>
          <pc:docMk/>
          <pc:sldMk cId="3734778449" sldId="258"/>
        </pc:sldMkLst>
        <pc:spChg chg="mod">
          <ac:chgData name="あやの 所" userId="0c461577b8e0e97c" providerId="LiveId" clId="{87640B33-17C1-4E0E-95D3-F4408FAF3963}" dt="2026-01-06T05:40:38.076" v="46" actId="14100"/>
          <ac:spMkLst>
            <pc:docMk/>
            <pc:sldMk cId="3734778449" sldId="258"/>
            <ac:spMk id="3" creationId="{0DDB38F5-18F7-CE6F-34A3-A379112B6FFA}"/>
          </ac:spMkLst>
        </pc:spChg>
      </pc:sldChg>
      <pc:sldChg chg="modSp mod ord">
        <pc:chgData name="あやの 所" userId="0c461577b8e0e97c" providerId="LiveId" clId="{87640B33-17C1-4E0E-95D3-F4408FAF3963}" dt="2026-01-14T01:47:51.868" v="137"/>
        <pc:sldMkLst>
          <pc:docMk/>
          <pc:sldMk cId="28203265" sldId="259"/>
        </pc:sldMkLst>
        <pc:spChg chg="mod">
          <ac:chgData name="あやの 所" userId="0c461577b8e0e97c" providerId="LiveId" clId="{87640B33-17C1-4E0E-95D3-F4408FAF3963}" dt="2026-01-14T01:47:16.888" v="125" actId="20577"/>
          <ac:spMkLst>
            <pc:docMk/>
            <pc:sldMk cId="28203265" sldId="259"/>
            <ac:spMk id="2" creationId="{8CE18502-EC14-C82C-A157-EA861E171EAD}"/>
          </ac:spMkLst>
        </pc:spChg>
      </pc:sldChg>
      <pc:sldChg chg="modSp mod">
        <pc:chgData name="あやの 所" userId="0c461577b8e0e97c" providerId="LiveId" clId="{87640B33-17C1-4E0E-95D3-F4408FAF3963}" dt="2026-01-14T01:48:19.313" v="141" actId="20577"/>
        <pc:sldMkLst>
          <pc:docMk/>
          <pc:sldMk cId="3394072019" sldId="260"/>
        </pc:sldMkLst>
        <pc:spChg chg="mod">
          <ac:chgData name="あやの 所" userId="0c461577b8e0e97c" providerId="LiveId" clId="{87640B33-17C1-4E0E-95D3-F4408FAF3963}" dt="2026-01-14T01:48:19.313" v="141" actId="20577"/>
          <ac:spMkLst>
            <pc:docMk/>
            <pc:sldMk cId="3394072019" sldId="260"/>
            <ac:spMk id="2" creationId="{E499C5FB-1C23-7000-3ED0-1BE93CE27CE5}"/>
          </ac:spMkLst>
        </pc:spChg>
      </pc:sldChg>
      <pc:sldChg chg="addSp modSp mod modAnim">
        <pc:chgData name="あやの 所" userId="0c461577b8e0e97c" providerId="LiveId" clId="{87640B33-17C1-4E0E-95D3-F4408FAF3963}" dt="2026-01-14T01:47:21.471" v="127" actId="20577"/>
        <pc:sldMkLst>
          <pc:docMk/>
          <pc:sldMk cId="890713493" sldId="261"/>
        </pc:sldMkLst>
        <pc:spChg chg="mod">
          <ac:chgData name="あやの 所" userId="0c461577b8e0e97c" providerId="LiveId" clId="{87640B33-17C1-4E0E-95D3-F4408FAF3963}" dt="2026-01-14T01:47:21.471" v="127" actId="20577"/>
          <ac:spMkLst>
            <pc:docMk/>
            <pc:sldMk cId="890713493" sldId="261"/>
            <ac:spMk id="2" creationId="{38CF2FDD-0DD0-1716-72B3-0C5A462C64D6}"/>
          </ac:spMkLst>
        </pc:spChg>
        <pc:spChg chg="add mod">
          <ac:chgData name="あやの 所" userId="0c461577b8e0e97c" providerId="LiveId" clId="{87640B33-17C1-4E0E-95D3-F4408FAF3963}" dt="2026-01-06T05:42:16.769" v="53" actId="1076"/>
          <ac:spMkLst>
            <pc:docMk/>
            <pc:sldMk cId="890713493" sldId="261"/>
            <ac:spMk id="4" creationId="{118552AE-92AA-029E-6C73-A21573BE907C}"/>
          </ac:spMkLst>
        </pc:spChg>
        <pc:spChg chg="add mod">
          <ac:chgData name="あやの 所" userId="0c461577b8e0e97c" providerId="LiveId" clId="{87640B33-17C1-4E0E-95D3-F4408FAF3963}" dt="2026-01-06T05:43:53.047" v="55" actId="1076"/>
          <ac:spMkLst>
            <pc:docMk/>
            <pc:sldMk cId="890713493" sldId="261"/>
            <ac:spMk id="5" creationId="{2A290FE3-E95E-0412-165C-D9602BB2BCEC}"/>
          </ac:spMkLst>
        </pc:spChg>
        <pc:spChg chg="add mod">
          <ac:chgData name="あやの 所" userId="0c461577b8e0e97c" providerId="LiveId" clId="{87640B33-17C1-4E0E-95D3-F4408FAF3963}" dt="2026-01-06T05:45:26.195" v="59" actId="1076"/>
          <ac:spMkLst>
            <pc:docMk/>
            <pc:sldMk cId="890713493" sldId="261"/>
            <ac:spMk id="6" creationId="{A14C4EA1-0CE5-11F4-FD66-A9A079266467}"/>
          </ac:spMkLst>
        </pc:spChg>
      </pc:sldChg>
      <pc:sldChg chg="addSp delSp modSp mod ord">
        <pc:chgData name="あやの 所" userId="0c461577b8e0e97c" providerId="LiveId" clId="{87640B33-17C1-4E0E-95D3-F4408FAF3963}" dt="2026-01-14T01:47:28.833" v="131" actId="20577"/>
        <pc:sldMkLst>
          <pc:docMk/>
          <pc:sldMk cId="935829025" sldId="262"/>
        </pc:sldMkLst>
        <pc:spChg chg="mod">
          <ac:chgData name="あやの 所" userId="0c461577b8e0e97c" providerId="LiveId" clId="{87640B33-17C1-4E0E-95D3-F4408FAF3963}" dt="2026-01-14T01:47:28.833" v="131" actId="20577"/>
          <ac:spMkLst>
            <pc:docMk/>
            <pc:sldMk cId="935829025" sldId="262"/>
            <ac:spMk id="2" creationId="{D44F7308-CEC6-B3BC-6B8A-47633513FAF5}"/>
          </ac:spMkLst>
        </pc:spChg>
      </pc:sldChg>
      <pc:sldChg chg="ord">
        <pc:chgData name="あやの 所" userId="0c461577b8e0e97c" providerId="LiveId" clId="{87640B33-17C1-4E0E-95D3-F4408FAF3963}" dt="2026-01-14T01:47:32.726" v="133"/>
        <pc:sldMkLst>
          <pc:docMk/>
          <pc:sldMk cId="3030731648" sldId="263"/>
        </pc:sldMkLst>
      </pc:sldChg>
      <pc:sldChg chg="modSp add mod ord modAnim">
        <pc:chgData name="あやの 所" userId="0c461577b8e0e97c" providerId="LiveId" clId="{87640B33-17C1-4E0E-95D3-F4408FAF3963}" dt="2026-01-14T01:47:57.387" v="139" actId="20577"/>
        <pc:sldMkLst>
          <pc:docMk/>
          <pc:sldMk cId="2826088412" sldId="267"/>
        </pc:sldMkLst>
        <pc:spChg chg="mod">
          <ac:chgData name="あやの 所" userId="0c461577b8e0e97c" providerId="LiveId" clId="{87640B33-17C1-4E0E-95D3-F4408FAF3963}" dt="2026-01-14T01:47:57.387" v="139" actId="20577"/>
          <ac:spMkLst>
            <pc:docMk/>
            <pc:sldMk cId="2826088412" sldId="267"/>
            <ac:spMk id="2" creationId="{D30B6074-D7A1-20AD-CEEB-F399C9A96B5D}"/>
          </ac:spMkLst>
        </pc:spChg>
      </pc:sldChg>
      <pc:sldChg chg="addSp delSp modSp new mod">
        <pc:chgData name="あやの 所" userId="0c461577b8e0e97c" providerId="LiveId" clId="{87640B33-17C1-4E0E-95D3-F4408FAF3963}" dt="2026-01-14T01:50:24.006" v="177" actId="1076"/>
        <pc:sldMkLst>
          <pc:docMk/>
          <pc:sldMk cId="1205758662" sldId="268"/>
        </pc:sldMkLst>
        <pc:spChg chg="mod">
          <ac:chgData name="あやの 所" userId="0c461577b8e0e97c" providerId="LiveId" clId="{87640B33-17C1-4E0E-95D3-F4408FAF3963}" dt="2026-01-14T01:49:06.812" v="168"/>
          <ac:spMkLst>
            <pc:docMk/>
            <pc:sldMk cId="1205758662" sldId="268"/>
            <ac:spMk id="2" creationId="{DEE56E6B-17F9-95C8-6E8A-D79D10A66E85}"/>
          </ac:spMkLst>
        </pc:spChg>
        <pc:spChg chg="del">
          <ac:chgData name="あやの 所" userId="0c461577b8e0e97c" providerId="LiveId" clId="{87640B33-17C1-4E0E-95D3-F4408FAF3963}" dt="2026-01-14T01:49:29.914" v="169" actId="931"/>
          <ac:spMkLst>
            <pc:docMk/>
            <pc:sldMk cId="1205758662" sldId="268"/>
            <ac:spMk id="3" creationId="{F0FFA4D8-1936-C1FA-F8AD-B32F16B7A0C6}"/>
          </ac:spMkLst>
        </pc:spChg>
        <pc:spChg chg="add del mod">
          <ac:chgData name="あやの 所" userId="0c461577b8e0e97c" providerId="LiveId" clId="{87640B33-17C1-4E0E-95D3-F4408FAF3963}" dt="2026-01-14T01:50:18.143" v="173" actId="931"/>
          <ac:spMkLst>
            <pc:docMk/>
            <pc:sldMk cId="1205758662" sldId="268"/>
            <ac:spMk id="7" creationId="{85C672FA-2B1A-35E5-2263-3099B5383A45}"/>
          </ac:spMkLst>
        </pc:spChg>
        <pc:picChg chg="add del mod">
          <ac:chgData name="あやの 所" userId="0c461577b8e0e97c" providerId="LiveId" clId="{87640B33-17C1-4E0E-95D3-F4408FAF3963}" dt="2026-01-14T01:49:36.450" v="172" actId="478"/>
          <ac:picMkLst>
            <pc:docMk/>
            <pc:sldMk cId="1205758662" sldId="268"/>
            <ac:picMk id="5" creationId="{4484E2FB-A24B-05A0-229A-0178A2E43288}"/>
          </ac:picMkLst>
        </pc:picChg>
        <pc:picChg chg="add mod">
          <ac:chgData name="あやの 所" userId="0c461577b8e0e97c" providerId="LiveId" clId="{87640B33-17C1-4E0E-95D3-F4408FAF3963}" dt="2026-01-14T01:50:24.006" v="177" actId="1076"/>
          <ac:picMkLst>
            <pc:docMk/>
            <pc:sldMk cId="1205758662" sldId="268"/>
            <ac:picMk id="9" creationId="{A960F02D-5641-7A38-B027-C9DCD2F9AA95}"/>
          </ac:picMkLst>
        </pc:picChg>
      </pc:sldChg>
      <pc:sldChg chg="addSp modSp add mod modAnim">
        <pc:chgData name="あやの 所" userId="0c461577b8e0e97c" providerId="LiveId" clId="{87640B33-17C1-4E0E-95D3-F4408FAF3963}" dt="2026-01-14T02:02:41.970" v="288"/>
        <pc:sldMkLst>
          <pc:docMk/>
          <pc:sldMk cId="1012447832" sldId="269"/>
        </pc:sldMkLst>
        <pc:spChg chg="add mod">
          <ac:chgData name="あやの 所" userId="0c461577b8e0e97c" providerId="LiveId" clId="{87640B33-17C1-4E0E-95D3-F4408FAF3963}" dt="2026-01-14T01:56:47.520" v="232" actId="20577"/>
          <ac:spMkLst>
            <pc:docMk/>
            <pc:sldMk cId="1012447832" sldId="269"/>
            <ac:spMk id="3" creationId="{824AB91A-BC28-3601-67DB-0BD287E9D8A4}"/>
          </ac:spMkLst>
        </pc:spChg>
        <pc:spChg chg="add mod">
          <ac:chgData name="あやの 所" userId="0c461577b8e0e97c" providerId="LiveId" clId="{87640B33-17C1-4E0E-95D3-F4408FAF3963}" dt="2026-01-14T01:56:53.073" v="233" actId="207"/>
          <ac:spMkLst>
            <pc:docMk/>
            <pc:sldMk cId="1012447832" sldId="269"/>
            <ac:spMk id="4" creationId="{14F0FFAA-4251-6D5F-1343-ECD709FCD8E4}"/>
          </ac:spMkLst>
        </pc:spChg>
        <pc:spChg chg="add mod">
          <ac:chgData name="あやの 所" userId="0c461577b8e0e97c" providerId="LiveId" clId="{87640B33-17C1-4E0E-95D3-F4408FAF3963}" dt="2026-01-14T01:56:56.523" v="234" actId="207"/>
          <ac:spMkLst>
            <pc:docMk/>
            <pc:sldMk cId="1012447832" sldId="269"/>
            <ac:spMk id="5" creationId="{16DE4DED-5F03-9195-B2C9-36A6E5FDEC2A}"/>
          </ac:spMkLst>
        </pc:spChg>
        <pc:spChg chg="add mod">
          <ac:chgData name="あやの 所" userId="0c461577b8e0e97c" providerId="LiveId" clId="{87640B33-17C1-4E0E-95D3-F4408FAF3963}" dt="2026-01-14T01:56:59.525" v="235" actId="207"/>
          <ac:spMkLst>
            <pc:docMk/>
            <pc:sldMk cId="1012447832" sldId="269"/>
            <ac:spMk id="6" creationId="{AD394BFF-D1EB-8A63-C057-DF8283275162}"/>
          </ac:spMkLst>
        </pc:spChg>
        <pc:spChg chg="add mod">
          <ac:chgData name="あやの 所" userId="0c461577b8e0e97c" providerId="LiveId" clId="{87640B33-17C1-4E0E-95D3-F4408FAF3963}" dt="2026-01-14T01:57:04.338" v="236" actId="207"/>
          <ac:spMkLst>
            <pc:docMk/>
            <pc:sldMk cId="1012447832" sldId="269"/>
            <ac:spMk id="7" creationId="{76AF15E5-BC6C-B23A-774D-EE6711171B73}"/>
          </ac:spMkLst>
        </pc:spChg>
        <pc:picChg chg="mod">
          <ac:chgData name="あやの 所" userId="0c461577b8e0e97c" providerId="LiveId" clId="{87640B33-17C1-4E0E-95D3-F4408FAF3963}" dt="2026-01-14T01:55:55.286" v="221" actId="1076"/>
          <ac:picMkLst>
            <pc:docMk/>
            <pc:sldMk cId="1012447832" sldId="269"/>
            <ac:picMk id="9" creationId="{5AD3DC3F-0888-26B8-8360-813F029C684C}"/>
          </ac:picMkLst>
        </pc:picChg>
      </pc:sldChg>
      <pc:sldChg chg="addSp delSp modSp new mod">
        <pc:chgData name="あやの 所" userId="0c461577b8e0e97c" providerId="LiveId" clId="{87640B33-17C1-4E0E-95D3-F4408FAF3963}" dt="2026-01-14T01:51:12.865" v="184" actId="1076"/>
        <pc:sldMkLst>
          <pc:docMk/>
          <pc:sldMk cId="4151631931" sldId="270"/>
        </pc:sldMkLst>
        <pc:spChg chg="del">
          <ac:chgData name="あやの 所" userId="0c461577b8e0e97c" providerId="LiveId" clId="{87640B33-17C1-4E0E-95D3-F4408FAF3963}" dt="2026-01-14T01:51:06.646" v="180" actId="931"/>
          <ac:spMkLst>
            <pc:docMk/>
            <pc:sldMk cId="4151631931" sldId="270"/>
            <ac:spMk id="3" creationId="{0C71BAD9-76F5-ACEC-5DF4-0D899B5E0A71}"/>
          </ac:spMkLst>
        </pc:spChg>
        <pc:picChg chg="add mod">
          <ac:chgData name="あやの 所" userId="0c461577b8e0e97c" providerId="LiveId" clId="{87640B33-17C1-4E0E-95D3-F4408FAF3963}" dt="2026-01-14T01:51:12.865" v="184" actId="1076"/>
          <ac:picMkLst>
            <pc:docMk/>
            <pc:sldMk cId="4151631931" sldId="270"/>
            <ac:picMk id="5" creationId="{2ACFC7E9-953F-9149-A0D4-B5C05140D6A5}"/>
          </ac:picMkLst>
        </pc:picChg>
      </pc:sldChg>
      <pc:sldChg chg="addSp delSp modSp new mod">
        <pc:chgData name="あやの 所" userId="0c461577b8e0e97c" providerId="LiveId" clId="{87640B33-17C1-4E0E-95D3-F4408FAF3963}" dt="2026-01-14T01:58:31.086" v="279" actId="1076"/>
        <pc:sldMkLst>
          <pc:docMk/>
          <pc:sldMk cId="23939554" sldId="271"/>
        </pc:sldMkLst>
        <pc:spChg chg="mod">
          <ac:chgData name="あやの 所" userId="0c461577b8e0e97c" providerId="LiveId" clId="{87640B33-17C1-4E0E-95D3-F4408FAF3963}" dt="2026-01-14T01:57:58.207" v="273" actId="20577"/>
          <ac:spMkLst>
            <pc:docMk/>
            <pc:sldMk cId="23939554" sldId="271"/>
            <ac:spMk id="2" creationId="{07662CA2-4A1B-B0EA-A918-10EF86839095}"/>
          </ac:spMkLst>
        </pc:spChg>
        <pc:spChg chg="del">
          <ac:chgData name="あやの 所" userId="0c461577b8e0e97c" providerId="LiveId" clId="{87640B33-17C1-4E0E-95D3-F4408FAF3963}" dt="2026-01-14T01:58:23.191" v="274" actId="931"/>
          <ac:spMkLst>
            <pc:docMk/>
            <pc:sldMk cId="23939554" sldId="271"/>
            <ac:spMk id="3" creationId="{7E69F36B-775E-A152-F308-A707429C72E6}"/>
          </ac:spMkLst>
        </pc:spChg>
        <pc:picChg chg="add mod">
          <ac:chgData name="あやの 所" userId="0c461577b8e0e97c" providerId="LiveId" clId="{87640B33-17C1-4E0E-95D3-F4408FAF3963}" dt="2026-01-14T01:58:31.086" v="279" actId="1076"/>
          <ac:picMkLst>
            <pc:docMk/>
            <pc:sldMk cId="23939554" sldId="271"/>
            <ac:picMk id="5" creationId="{A9C47967-D51D-A057-48C7-3555C17A5C31}"/>
          </ac:picMkLst>
        </pc:picChg>
      </pc:sldChg>
      <pc:sldChg chg="new del">
        <pc:chgData name="あやの 所" userId="0c461577b8e0e97c" providerId="LiveId" clId="{87640B33-17C1-4E0E-95D3-F4408FAF3963}" dt="2026-01-14T02:01:27.321" v="282" actId="47"/>
        <pc:sldMkLst>
          <pc:docMk/>
          <pc:sldMk cId="1035658732" sldId="272"/>
        </pc:sldMkLst>
      </pc:sldChg>
      <pc:sldChg chg="add">
        <pc:chgData name="あやの 所" userId="0c461577b8e0e97c" providerId="LiveId" clId="{87640B33-17C1-4E0E-95D3-F4408FAF3963}" dt="2026-01-14T02:01:22.611" v="281"/>
        <pc:sldMkLst>
          <pc:docMk/>
          <pc:sldMk cId="242084990" sldId="273"/>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D4E506-67B4-4404-AD3C-5C59EAE0979A}" type="datetimeFigureOut">
              <a:rPr kumimoji="1" lang="ja-JP" altLang="en-US" smtClean="0"/>
              <a:t>2026/1/14</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5643605-E85C-46D6-97BC-6A2C6815585D}" type="slidenum">
              <a:rPr kumimoji="1" lang="ja-JP" altLang="en-US" smtClean="0"/>
              <a:t>‹#›</a:t>
            </a:fld>
            <a:endParaRPr kumimoji="1" lang="ja-JP" altLang="en-US"/>
          </a:p>
        </p:txBody>
      </p:sp>
    </p:spTree>
    <p:extLst>
      <p:ext uri="{BB962C8B-B14F-4D97-AF65-F5344CB8AC3E}">
        <p14:creationId xmlns:p14="http://schemas.microsoft.com/office/powerpoint/2010/main" val="813149276"/>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45643605-E85C-46D6-97BC-6A2C6815585D}" type="slidenum">
              <a:rPr kumimoji="1" lang="ja-JP" altLang="en-US" smtClean="0"/>
              <a:t>12</a:t>
            </a:fld>
            <a:endParaRPr kumimoji="1" lang="ja-JP" altLang="en-US"/>
          </a:p>
        </p:txBody>
      </p:sp>
    </p:spTree>
    <p:extLst>
      <p:ext uri="{BB962C8B-B14F-4D97-AF65-F5344CB8AC3E}">
        <p14:creationId xmlns:p14="http://schemas.microsoft.com/office/powerpoint/2010/main" val="18603266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1132C81-E755-4442-6673-A601C7680980}"/>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2ECF4278-1F8B-B904-7AA6-7761729221F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C3E29D3F-3E8F-4D0C-E606-1E8D387970F8}"/>
              </a:ext>
            </a:extLst>
          </p:cNvPr>
          <p:cNvSpPr>
            <a:spLocks noGrp="1"/>
          </p:cNvSpPr>
          <p:nvPr>
            <p:ph type="dt" sz="half" idx="10"/>
          </p:nvPr>
        </p:nvSpPr>
        <p:spPr/>
        <p:txBody>
          <a:bodyPr/>
          <a:lstStyle/>
          <a:p>
            <a:fld id="{D04CCB4E-E772-40D1-B261-FBFF08E5C7C1}" type="datetimeFigureOut">
              <a:rPr kumimoji="1" lang="ja-JP" altLang="en-US" smtClean="0"/>
              <a:t>2026/1/14</a:t>
            </a:fld>
            <a:endParaRPr kumimoji="1" lang="ja-JP" altLang="en-US"/>
          </a:p>
        </p:txBody>
      </p:sp>
      <p:sp>
        <p:nvSpPr>
          <p:cNvPr id="5" name="フッター プレースホルダー 4">
            <a:extLst>
              <a:ext uri="{FF2B5EF4-FFF2-40B4-BE49-F238E27FC236}">
                <a16:creationId xmlns:a16="http://schemas.microsoft.com/office/drawing/2014/main" id="{4A2FC653-4397-830A-51F8-FE3DAD3E408E}"/>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E55F1C5A-54C4-AB8C-2617-8B195BCC033C}"/>
              </a:ext>
            </a:extLst>
          </p:cNvPr>
          <p:cNvSpPr>
            <a:spLocks noGrp="1"/>
          </p:cNvSpPr>
          <p:nvPr>
            <p:ph type="sldNum" sz="quarter" idx="12"/>
          </p:nvPr>
        </p:nvSpPr>
        <p:spPr/>
        <p:txBody>
          <a:bodyPr/>
          <a:lstStyle/>
          <a:p>
            <a:fld id="{BC7E730F-C438-48CF-A603-713CF4617ED9}" type="slidenum">
              <a:rPr kumimoji="1" lang="ja-JP" altLang="en-US" smtClean="0"/>
              <a:t>‹#›</a:t>
            </a:fld>
            <a:endParaRPr kumimoji="1" lang="ja-JP" altLang="en-US"/>
          </a:p>
        </p:txBody>
      </p:sp>
    </p:spTree>
    <p:extLst>
      <p:ext uri="{BB962C8B-B14F-4D97-AF65-F5344CB8AC3E}">
        <p14:creationId xmlns:p14="http://schemas.microsoft.com/office/powerpoint/2010/main" val="9593579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7D41A46-7E5A-76F1-AB57-0B3438061452}"/>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66917DF4-A755-7D44-F8E5-299A4CE82130}"/>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48143312-3425-024B-3A5D-F8D531EE0355}"/>
              </a:ext>
            </a:extLst>
          </p:cNvPr>
          <p:cNvSpPr>
            <a:spLocks noGrp="1"/>
          </p:cNvSpPr>
          <p:nvPr>
            <p:ph type="dt" sz="half" idx="10"/>
          </p:nvPr>
        </p:nvSpPr>
        <p:spPr/>
        <p:txBody>
          <a:bodyPr/>
          <a:lstStyle/>
          <a:p>
            <a:fld id="{D04CCB4E-E772-40D1-B261-FBFF08E5C7C1}" type="datetimeFigureOut">
              <a:rPr kumimoji="1" lang="ja-JP" altLang="en-US" smtClean="0"/>
              <a:t>2026/1/14</a:t>
            </a:fld>
            <a:endParaRPr kumimoji="1" lang="ja-JP" altLang="en-US"/>
          </a:p>
        </p:txBody>
      </p:sp>
      <p:sp>
        <p:nvSpPr>
          <p:cNvPr id="5" name="フッター プレースホルダー 4">
            <a:extLst>
              <a:ext uri="{FF2B5EF4-FFF2-40B4-BE49-F238E27FC236}">
                <a16:creationId xmlns:a16="http://schemas.microsoft.com/office/drawing/2014/main" id="{851EF1EA-FDE4-06B4-E787-29A09DEBBA11}"/>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5B8DB273-E6C0-6647-26BB-CE532280E899}"/>
              </a:ext>
            </a:extLst>
          </p:cNvPr>
          <p:cNvSpPr>
            <a:spLocks noGrp="1"/>
          </p:cNvSpPr>
          <p:nvPr>
            <p:ph type="sldNum" sz="quarter" idx="12"/>
          </p:nvPr>
        </p:nvSpPr>
        <p:spPr/>
        <p:txBody>
          <a:bodyPr/>
          <a:lstStyle/>
          <a:p>
            <a:fld id="{BC7E730F-C438-48CF-A603-713CF4617ED9}" type="slidenum">
              <a:rPr kumimoji="1" lang="ja-JP" altLang="en-US" smtClean="0"/>
              <a:t>‹#›</a:t>
            </a:fld>
            <a:endParaRPr kumimoji="1" lang="ja-JP" altLang="en-US"/>
          </a:p>
        </p:txBody>
      </p:sp>
    </p:spTree>
    <p:extLst>
      <p:ext uri="{BB962C8B-B14F-4D97-AF65-F5344CB8AC3E}">
        <p14:creationId xmlns:p14="http://schemas.microsoft.com/office/powerpoint/2010/main" val="21260946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185819E5-98DF-E581-2286-395795D4AE16}"/>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68B0342B-CDF8-68D1-0CFE-A390421FA686}"/>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5EB8D881-5CAC-DBC6-94AB-004423B9705D}"/>
              </a:ext>
            </a:extLst>
          </p:cNvPr>
          <p:cNvSpPr>
            <a:spLocks noGrp="1"/>
          </p:cNvSpPr>
          <p:nvPr>
            <p:ph type="dt" sz="half" idx="10"/>
          </p:nvPr>
        </p:nvSpPr>
        <p:spPr/>
        <p:txBody>
          <a:bodyPr/>
          <a:lstStyle/>
          <a:p>
            <a:fld id="{D04CCB4E-E772-40D1-B261-FBFF08E5C7C1}" type="datetimeFigureOut">
              <a:rPr kumimoji="1" lang="ja-JP" altLang="en-US" smtClean="0"/>
              <a:t>2026/1/14</a:t>
            </a:fld>
            <a:endParaRPr kumimoji="1" lang="ja-JP" altLang="en-US"/>
          </a:p>
        </p:txBody>
      </p:sp>
      <p:sp>
        <p:nvSpPr>
          <p:cNvPr id="5" name="フッター プレースホルダー 4">
            <a:extLst>
              <a:ext uri="{FF2B5EF4-FFF2-40B4-BE49-F238E27FC236}">
                <a16:creationId xmlns:a16="http://schemas.microsoft.com/office/drawing/2014/main" id="{405BD1BD-DC91-877E-93E2-32B2A9AFD55E}"/>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018B8CF7-2676-E5AB-FADF-817EB493A838}"/>
              </a:ext>
            </a:extLst>
          </p:cNvPr>
          <p:cNvSpPr>
            <a:spLocks noGrp="1"/>
          </p:cNvSpPr>
          <p:nvPr>
            <p:ph type="sldNum" sz="quarter" idx="12"/>
          </p:nvPr>
        </p:nvSpPr>
        <p:spPr/>
        <p:txBody>
          <a:bodyPr/>
          <a:lstStyle/>
          <a:p>
            <a:fld id="{BC7E730F-C438-48CF-A603-713CF4617ED9}" type="slidenum">
              <a:rPr kumimoji="1" lang="ja-JP" altLang="en-US" smtClean="0"/>
              <a:t>‹#›</a:t>
            </a:fld>
            <a:endParaRPr kumimoji="1" lang="ja-JP" altLang="en-US"/>
          </a:p>
        </p:txBody>
      </p:sp>
    </p:spTree>
    <p:extLst>
      <p:ext uri="{BB962C8B-B14F-4D97-AF65-F5344CB8AC3E}">
        <p14:creationId xmlns:p14="http://schemas.microsoft.com/office/powerpoint/2010/main" val="3108932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05EC7A0-5458-F387-C371-9629DC1A32E0}"/>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0BCADAB7-37E5-A9F5-6F9E-EE8B8FBC7729}"/>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4B1A7B9C-C8A0-7C14-ED09-98DAD26A334E}"/>
              </a:ext>
            </a:extLst>
          </p:cNvPr>
          <p:cNvSpPr>
            <a:spLocks noGrp="1"/>
          </p:cNvSpPr>
          <p:nvPr>
            <p:ph type="dt" sz="half" idx="10"/>
          </p:nvPr>
        </p:nvSpPr>
        <p:spPr/>
        <p:txBody>
          <a:bodyPr/>
          <a:lstStyle/>
          <a:p>
            <a:fld id="{D04CCB4E-E772-40D1-B261-FBFF08E5C7C1}" type="datetimeFigureOut">
              <a:rPr kumimoji="1" lang="ja-JP" altLang="en-US" smtClean="0"/>
              <a:t>2026/1/14</a:t>
            </a:fld>
            <a:endParaRPr kumimoji="1" lang="ja-JP" altLang="en-US"/>
          </a:p>
        </p:txBody>
      </p:sp>
      <p:sp>
        <p:nvSpPr>
          <p:cNvPr id="5" name="フッター プレースホルダー 4">
            <a:extLst>
              <a:ext uri="{FF2B5EF4-FFF2-40B4-BE49-F238E27FC236}">
                <a16:creationId xmlns:a16="http://schemas.microsoft.com/office/drawing/2014/main" id="{CFDBC91B-3A91-DB47-23EA-2AF085AF9E84}"/>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C36EF190-EB43-7859-A65F-E228E3C6A849}"/>
              </a:ext>
            </a:extLst>
          </p:cNvPr>
          <p:cNvSpPr>
            <a:spLocks noGrp="1"/>
          </p:cNvSpPr>
          <p:nvPr>
            <p:ph type="sldNum" sz="quarter" idx="12"/>
          </p:nvPr>
        </p:nvSpPr>
        <p:spPr/>
        <p:txBody>
          <a:bodyPr/>
          <a:lstStyle/>
          <a:p>
            <a:fld id="{BC7E730F-C438-48CF-A603-713CF4617ED9}" type="slidenum">
              <a:rPr kumimoji="1" lang="ja-JP" altLang="en-US" smtClean="0"/>
              <a:t>‹#›</a:t>
            </a:fld>
            <a:endParaRPr kumimoji="1" lang="ja-JP" altLang="en-US"/>
          </a:p>
        </p:txBody>
      </p:sp>
    </p:spTree>
    <p:extLst>
      <p:ext uri="{BB962C8B-B14F-4D97-AF65-F5344CB8AC3E}">
        <p14:creationId xmlns:p14="http://schemas.microsoft.com/office/powerpoint/2010/main" val="41760089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00CE4C2-68F2-455C-F4C8-EE2B906F58E8}"/>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AC053EF7-E21D-DEF1-8BAF-9359BE7959B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DC375FC7-8C16-9026-D597-ED71B7066038}"/>
              </a:ext>
            </a:extLst>
          </p:cNvPr>
          <p:cNvSpPr>
            <a:spLocks noGrp="1"/>
          </p:cNvSpPr>
          <p:nvPr>
            <p:ph type="dt" sz="half" idx="10"/>
          </p:nvPr>
        </p:nvSpPr>
        <p:spPr/>
        <p:txBody>
          <a:bodyPr/>
          <a:lstStyle/>
          <a:p>
            <a:fld id="{D04CCB4E-E772-40D1-B261-FBFF08E5C7C1}" type="datetimeFigureOut">
              <a:rPr kumimoji="1" lang="ja-JP" altLang="en-US" smtClean="0"/>
              <a:t>2026/1/14</a:t>
            </a:fld>
            <a:endParaRPr kumimoji="1" lang="ja-JP" altLang="en-US"/>
          </a:p>
        </p:txBody>
      </p:sp>
      <p:sp>
        <p:nvSpPr>
          <p:cNvPr id="5" name="フッター プレースホルダー 4">
            <a:extLst>
              <a:ext uri="{FF2B5EF4-FFF2-40B4-BE49-F238E27FC236}">
                <a16:creationId xmlns:a16="http://schemas.microsoft.com/office/drawing/2014/main" id="{A8A72664-62DC-18DC-508F-29260C6B75BA}"/>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8A0B0A03-0FC9-7A94-0D19-2E968CE4B39B}"/>
              </a:ext>
            </a:extLst>
          </p:cNvPr>
          <p:cNvSpPr>
            <a:spLocks noGrp="1"/>
          </p:cNvSpPr>
          <p:nvPr>
            <p:ph type="sldNum" sz="quarter" idx="12"/>
          </p:nvPr>
        </p:nvSpPr>
        <p:spPr/>
        <p:txBody>
          <a:bodyPr/>
          <a:lstStyle/>
          <a:p>
            <a:fld id="{BC7E730F-C438-48CF-A603-713CF4617ED9}" type="slidenum">
              <a:rPr kumimoji="1" lang="ja-JP" altLang="en-US" smtClean="0"/>
              <a:t>‹#›</a:t>
            </a:fld>
            <a:endParaRPr kumimoji="1" lang="ja-JP" altLang="en-US"/>
          </a:p>
        </p:txBody>
      </p:sp>
    </p:spTree>
    <p:extLst>
      <p:ext uri="{BB962C8B-B14F-4D97-AF65-F5344CB8AC3E}">
        <p14:creationId xmlns:p14="http://schemas.microsoft.com/office/powerpoint/2010/main" val="5467067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FB17832-DF20-624E-C6D0-DA89CD1EECA3}"/>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12FE0ED3-0727-B619-A24B-10872CF457CB}"/>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A54A9204-BC11-CE59-B8FC-F58B0E28799B}"/>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A9DFE99D-2676-7F82-BD32-740F469C490E}"/>
              </a:ext>
            </a:extLst>
          </p:cNvPr>
          <p:cNvSpPr>
            <a:spLocks noGrp="1"/>
          </p:cNvSpPr>
          <p:nvPr>
            <p:ph type="dt" sz="half" idx="10"/>
          </p:nvPr>
        </p:nvSpPr>
        <p:spPr/>
        <p:txBody>
          <a:bodyPr/>
          <a:lstStyle/>
          <a:p>
            <a:fld id="{D04CCB4E-E772-40D1-B261-FBFF08E5C7C1}" type="datetimeFigureOut">
              <a:rPr kumimoji="1" lang="ja-JP" altLang="en-US" smtClean="0"/>
              <a:t>2026/1/14</a:t>
            </a:fld>
            <a:endParaRPr kumimoji="1" lang="ja-JP" altLang="en-US"/>
          </a:p>
        </p:txBody>
      </p:sp>
      <p:sp>
        <p:nvSpPr>
          <p:cNvPr id="6" name="フッター プレースホルダー 5">
            <a:extLst>
              <a:ext uri="{FF2B5EF4-FFF2-40B4-BE49-F238E27FC236}">
                <a16:creationId xmlns:a16="http://schemas.microsoft.com/office/drawing/2014/main" id="{7E5B2E6A-13C7-655A-7849-91CE3B9964CB}"/>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3E6BDE06-6262-A335-6A90-063A00A84D2E}"/>
              </a:ext>
            </a:extLst>
          </p:cNvPr>
          <p:cNvSpPr>
            <a:spLocks noGrp="1"/>
          </p:cNvSpPr>
          <p:nvPr>
            <p:ph type="sldNum" sz="quarter" idx="12"/>
          </p:nvPr>
        </p:nvSpPr>
        <p:spPr/>
        <p:txBody>
          <a:bodyPr/>
          <a:lstStyle/>
          <a:p>
            <a:fld id="{BC7E730F-C438-48CF-A603-713CF4617ED9}" type="slidenum">
              <a:rPr kumimoji="1" lang="ja-JP" altLang="en-US" smtClean="0"/>
              <a:t>‹#›</a:t>
            </a:fld>
            <a:endParaRPr kumimoji="1" lang="ja-JP" altLang="en-US"/>
          </a:p>
        </p:txBody>
      </p:sp>
    </p:spTree>
    <p:extLst>
      <p:ext uri="{BB962C8B-B14F-4D97-AF65-F5344CB8AC3E}">
        <p14:creationId xmlns:p14="http://schemas.microsoft.com/office/powerpoint/2010/main" val="21157015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FD30C8C-125A-F54D-E86D-DFC530877FFE}"/>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7EEAA234-5FC9-B6D9-45AF-952E3245A8F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A8DC0829-A797-E48A-D3A4-3B2EA6CB4749}"/>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BB21AB7A-F1CA-772A-93FD-7BCB22D88E4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2D1661CC-9828-650B-D2E9-7B20F5DC20C8}"/>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2B741B8F-E10B-9FB7-85A4-5FC9B7B21615}"/>
              </a:ext>
            </a:extLst>
          </p:cNvPr>
          <p:cNvSpPr>
            <a:spLocks noGrp="1"/>
          </p:cNvSpPr>
          <p:nvPr>
            <p:ph type="dt" sz="half" idx="10"/>
          </p:nvPr>
        </p:nvSpPr>
        <p:spPr/>
        <p:txBody>
          <a:bodyPr/>
          <a:lstStyle/>
          <a:p>
            <a:fld id="{D04CCB4E-E772-40D1-B261-FBFF08E5C7C1}" type="datetimeFigureOut">
              <a:rPr kumimoji="1" lang="ja-JP" altLang="en-US" smtClean="0"/>
              <a:t>2026/1/14</a:t>
            </a:fld>
            <a:endParaRPr kumimoji="1" lang="ja-JP" altLang="en-US"/>
          </a:p>
        </p:txBody>
      </p:sp>
      <p:sp>
        <p:nvSpPr>
          <p:cNvPr id="8" name="フッター プレースホルダー 7">
            <a:extLst>
              <a:ext uri="{FF2B5EF4-FFF2-40B4-BE49-F238E27FC236}">
                <a16:creationId xmlns:a16="http://schemas.microsoft.com/office/drawing/2014/main" id="{E97CC718-9F7C-A987-AB8A-2D749A7F41C1}"/>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26EB193A-6C23-3A27-B30E-A61C291D843E}"/>
              </a:ext>
            </a:extLst>
          </p:cNvPr>
          <p:cNvSpPr>
            <a:spLocks noGrp="1"/>
          </p:cNvSpPr>
          <p:nvPr>
            <p:ph type="sldNum" sz="quarter" idx="12"/>
          </p:nvPr>
        </p:nvSpPr>
        <p:spPr/>
        <p:txBody>
          <a:bodyPr/>
          <a:lstStyle/>
          <a:p>
            <a:fld id="{BC7E730F-C438-48CF-A603-713CF4617ED9}" type="slidenum">
              <a:rPr kumimoji="1" lang="ja-JP" altLang="en-US" smtClean="0"/>
              <a:t>‹#›</a:t>
            </a:fld>
            <a:endParaRPr kumimoji="1" lang="ja-JP" altLang="en-US"/>
          </a:p>
        </p:txBody>
      </p:sp>
    </p:spTree>
    <p:extLst>
      <p:ext uri="{BB962C8B-B14F-4D97-AF65-F5344CB8AC3E}">
        <p14:creationId xmlns:p14="http://schemas.microsoft.com/office/powerpoint/2010/main" val="15245641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D258B54-E2C2-7A82-3942-D48CABE0E423}"/>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608D3E22-39AB-C92D-363C-3AE0BC007DC8}"/>
              </a:ext>
            </a:extLst>
          </p:cNvPr>
          <p:cNvSpPr>
            <a:spLocks noGrp="1"/>
          </p:cNvSpPr>
          <p:nvPr>
            <p:ph type="dt" sz="half" idx="10"/>
          </p:nvPr>
        </p:nvSpPr>
        <p:spPr/>
        <p:txBody>
          <a:bodyPr/>
          <a:lstStyle/>
          <a:p>
            <a:fld id="{D04CCB4E-E772-40D1-B261-FBFF08E5C7C1}" type="datetimeFigureOut">
              <a:rPr kumimoji="1" lang="ja-JP" altLang="en-US" smtClean="0"/>
              <a:t>2026/1/14</a:t>
            </a:fld>
            <a:endParaRPr kumimoji="1" lang="ja-JP" altLang="en-US"/>
          </a:p>
        </p:txBody>
      </p:sp>
      <p:sp>
        <p:nvSpPr>
          <p:cNvPr id="4" name="フッター プレースホルダー 3">
            <a:extLst>
              <a:ext uri="{FF2B5EF4-FFF2-40B4-BE49-F238E27FC236}">
                <a16:creationId xmlns:a16="http://schemas.microsoft.com/office/drawing/2014/main" id="{BE9C812C-A46B-8647-AE7F-C2925B12498F}"/>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E8C76CDB-5DC1-70E4-837D-B6D1057C2CD6}"/>
              </a:ext>
            </a:extLst>
          </p:cNvPr>
          <p:cNvSpPr>
            <a:spLocks noGrp="1"/>
          </p:cNvSpPr>
          <p:nvPr>
            <p:ph type="sldNum" sz="quarter" idx="12"/>
          </p:nvPr>
        </p:nvSpPr>
        <p:spPr/>
        <p:txBody>
          <a:bodyPr/>
          <a:lstStyle/>
          <a:p>
            <a:fld id="{BC7E730F-C438-48CF-A603-713CF4617ED9}" type="slidenum">
              <a:rPr kumimoji="1" lang="ja-JP" altLang="en-US" smtClean="0"/>
              <a:t>‹#›</a:t>
            </a:fld>
            <a:endParaRPr kumimoji="1" lang="ja-JP" altLang="en-US"/>
          </a:p>
        </p:txBody>
      </p:sp>
    </p:spTree>
    <p:extLst>
      <p:ext uri="{BB962C8B-B14F-4D97-AF65-F5344CB8AC3E}">
        <p14:creationId xmlns:p14="http://schemas.microsoft.com/office/powerpoint/2010/main" val="15437599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B8E4FD14-1ACC-C12B-D8FD-775D88DC322C}"/>
              </a:ext>
            </a:extLst>
          </p:cNvPr>
          <p:cNvSpPr>
            <a:spLocks noGrp="1"/>
          </p:cNvSpPr>
          <p:nvPr>
            <p:ph type="dt" sz="half" idx="10"/>
          </p:nvPr>
        </p:nvSpPr>
        <p:spPr/>
        <p:txBody>
          <a:bodyPr/>
          <a:lstStyle/>
          <a:p>
            <a:fld id="{D04CCB4E-E772-40D1-B261-FBFF08E5C7C1}" type="datetimeFigureOut">
              <a:rPr kumimoji="1" lang="ja-JP" altLang="en-US" smtClean="0"/>
              <a:t>2026/1/14</a:t>
            </a:fld>
            <a:endParaRPr kumimoji="1" lang="ja-JP" altLang="en-US"/>
          </a:p>
        </p:txBody>
      </p:sp>
      <p:sp>
        <p:nvSpPr>
          <p:cNvPr id="3" name="フッター プレースホルダー 2">
            <a:extLst>
              <a:ext uri="{FF2B5EF4-FFF2-40B4-BE49-F238E27FC236}">
                <a16:creationId xmlns:a16="http://schemas.microsoft.com/office/drawing/2014/main" id="{36DA75A6-26B4-579B-19AD-8A7CF7CB8BC0}"/>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3F4554D9-9064-4A64-4578-24C8286973BA}"/>
              </a:ext>
            </a:extLst>
          </p:cNvPr>
          <p:cNvSpPr>
            <a:spLocks noGrp="1"/>
          </p:cNvSpPr>
          <p:nvPr>
            <p:ph type="sldNum" sz="quarter" idx="12"/>
          </p:nvPr>
        </p:nvSpPr>
        <p:spPr/>
        <p:txBody>
          <a:bodyPr/>
          <a:lstStyle/>
          <a:p>
            <a:fld id="{BC7E730F-C438-48CF-A603-713CF4617ED9}" type="slidenum">
              <a:rPr kumimoji="1" lang="ja-JP" altLang="en-US" smtClean="0"/>
              <a:t>‹#›</a:t>
            </a:fld>
            <a:endParaRPr kumimoji="1" lang="ja-JP" altLang="en-US"/>
          </a:p>
        </p:txBody>
      </p:sp>
    </p:spTree>
    <p:extLst>
      <p:ext uri="{BB962C8B-B14F-4D97-AF65-F5344CB8AC3E}">
        <p14:creationId xmlns:p14="http://schemas.microsoft.com/office/powerpoint/2010/main" val="23750709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D38B8BE-594F-D690-4DBF-A49E3577F50D}"/>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348682D3-8EDA-81F4-8998-21FDEBACD82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71C6671E-D469-8F7C-522F-5EE391126AF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B3092799-04AF-76F8-D1CA-7EC349328F72}"/>
              </a:ext>
            </a:extLst>
          </p:cNvPr>
          <p:cNvSpPr>
            <a:spLocks noGrp="1"/>
          </p:cNvSpPr>
          <p:nvPr>
            <p:ph type="dt" sz="half" idx="10"/>
          </p:nvPr>
        </p:nvSpPr>
        <p:spPr/>
        <p:txBody>
          <a:bodyPr/>
          <a:lstStyle/>
          <a:p>
            <a:fld id="{D04CCB4E-E772-40D1-B261-FBFF08E5C7C1}" type="datetimeFigureOut">
              <a:rPr kumimoji="1" lang="ja-JP" altLang="en-US" smtClean="0"/>
              <a:t>2026/1/14</a:t>
            </a:fld>
            <a:endParaRPr kumimoji="1" lang="ja-JP" altLang="en-US"/>
          </a:p>
        </p:txBody>
      </p:sp>
      <p:sp>
        <p:nvSpPr>
          <p:cNvPr id="6" name="フッター プレースホルダー 5">
            <a:extLst>
              <a:ext uri="{FF2B5EF4-FFF2-40B4-BE49-F238E27FC236}">
                <a16:creationId xmlns:a16="http://schemas.microsoft.com/office/drawing/2014/main" id="{F29DA99D-6440-2E74-1F5B-104B3696290D}"/>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C58BDC9B-0B54-9D1E-88DA-7C25FF6BEA57}"/>
              </a:ext>
            </a:extLst>
          </p:cNvPr>
          <p:cNvSpPr>
            <a:spLocks noGrp="1"/>
          </p:cNvSpPr>
          <p:nvPr>
            <p:ph type="sldNum" sz="quarter" idx="12"/>
          </p:nvPr>
        </p:nvSpPr>
        <p:spPr/>
        <p:txBody>
          <a:bodyPr/>
          <a:lstStyle/>
          <a:p>
            <a:fld id="{BC7E730F-C438-48CF-A603-713CF4617ED9}" type="slidenum">
              <a:rPr kumimoji="1" lang="ja-JP" altLang="en-US" smtClean="0"/>
              <a:t>‹#›</a:t>
            </a:fld>
            <a:endParaRPr kumimoji="1" lang="ja-JP" altLang="en-US"/>
          </a:p>
        </p:txBody>
      </p:sp>
    </p:spTree>
    <p:extLst>
      <p:ext uri="{BB962C8B-B14F-4D97-AF65-F5344CB8AC3E}">
        <p14:creationId xmlns:p14="http://schemas.microsoft.com/office/powerpoint/2010/main" val="27980087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2F9826B-F85F-92D8-0FE5-FD07E069F90D}"/>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A86B121A-BC09-75CD-3B9B-A56C2F82563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C61F60AD-451F-8E00-CDC2-67569553739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A185544A-1C62-6F66-F51C-202309EFD2B9}"/>
              </a:ext>
            </a:extLst>
          </p:cNvPr>
          <p:cNvSpPr>
            <a:spLocks noGrp="1"/>
          </p:cNvSpPr>
          <p:nvPr>
            <p:ph type="dt" sz="half" idx="10"/>
          </p:nvPr>
        </p:nvSpPr>
        <p:spPr/>
        <p:txBody>
          <a:bodyPr/>
          <a:lstStyle/>
          <a:p>
            <a:fld id="{D04CCB4E-E772-40D1-B261-FBFF08E5C7C1}" type="datetimeFigureOut">
              <a:rPr kumimoji="1" lang="ja-JP" altLang="en-US" smtClean="0"/>
              <a:t>2026/1/14</a:t>
            </a:fld>
            <a:endParaRPr kumimoji="1" lang="ja-JP" altLang="en-US"/>
          </a:p>
        </p:txBody>
      </p:sp>
      <p:sp>
        <p:nvSpPr>
          <p:cNvPr id="6" name="フッター プレースホルダー 5">
            <a:extLst>
              <a:ext uri="{FF2B5EF4-FFF2-40B4-BE49-F238E27FC236}">
                <a16:creationId xmlns:a16="http://schemas.microsoft.com/office/drawing/2014/main" id="{BD02CD28-435E-755F-38CF-8B324D48F944}"/>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39652907-D195-A3F8-2BE9-42541DFFCE60}"/>
              </a:ext>
            </a:extLst>
          </p:cNvPr>
          <p:cNvSpPr>
            <a:spLocks noGrp="1"/>
          </p:cNvSpPr>
          <p:nvPr>
            <p:ph type="sldNum" sz="quarter" idx="12"/>
          </p:nvPr>
        </p:nvSpPr>
        <p:spPr/>
        <p:txBody>
          <a:bodyPr/>
          <a:lstStyle/>
          <a:p>
            <a:fld id="{BC7E730F-C438-48CF-A603-713CF4617ED9}" type="slidenum">
              <a:rPr kumimoji="1" lang="ja-JP" altLang="en-US" smtClean="0"/>
              <a:t>‹#›</a:t>
            </a:fld>
            <a:endParaRPr kumimoji="1" lang="ja-JP" altLang="en-US"/>
          </a:p>
        </p:txBody>
      </p:sp>
    </p:spTree>
    <p:extLst>
      <p:ext uri="{BB962C8B-B14F-4D97-AF65-F5344CB8AC3E}">
        <p14:creationId xmlns:p14="http://schemas.microsoft.com/office/powerpoint/2010/main" val="2987928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051504AC-D60B-E580-36F9-58159CE1CFE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50860595-2C94-44D2-7A77-4D98773A858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9B4660E1-7017-0CAD-C999-634BB16503B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04CCB4E-E772-40D1-B261-FBFF08E5C7C1}" type="datetimeFigureOut">
              <a:rPr kumimoji="1" lang="ja-JP" altLang="en-US" smtClean="0"/>
              <a:t>2026/1/14</a:t>
            </a:fld>
            <a:endParaRPr kumimoji="1" lang="ja-JP" altLang="en-US"/>
          </a:p>
        </p:txBody>
      </p:sp>
      <p:sp>
        <p:nvSpPr>
          <p:cNvPr id="5" name="フッター プレースホルダー 4">
            <a:extLst>
              <a:ext uri="{FF2B5EF4-FFF2-40B4-BE49-F238E27FC236}">
                <a16:creationId xmlns:a16="http://schemas.microsoft.com/office/drawing/2014/main" id="{C786F9E4-D2C8-CB3A-8783-BF58FBE5E0D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12F01355-3B3A-9962-6495-33F38F9887F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C7E730F-C438-48CF-A603-713CF4617ED9}" type="slidenum">
              <a:rPr kumimoji="1" lang="ja-JP" altLang="en-US" smtClean="0"/>
              <a:t>‹#›</a:t>
            </a:fld>
            <a:endParaRPr kumimoji="1" lang="ja-JP" altLang="en-US"/>
          </a:p>
        </p:txBody>
      </p:sp>
    </p:spTree>
    <p:extLst>
      <p:ext uri="{BB962C8B-B14F-4D97-AF65-F5344CB8AC3E}">
        <p14:creationId xmlns:p14="http://schemas.microsoft.com/office/powerpoint/2010/main" val="7027990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tmp"/><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tmp"/><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tmp"/><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tmp"/><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tmp"/><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tmp"/><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tmp"/><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tmp"/><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tmp"/><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0000"/>
            <a:lum/>
          </a:blip>
          <a:srcRect/>
          <a:stretch>
            <a:fillRect l="-11000" r="-11000"/>
          </a:stretch>
        </a:blipFill>
        <a:effectLst/>
      </p:bgPr>
    </p:bg>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A4F531D-3874-0FC3-2F5D-DD39FB2B6A02}"/>
              </a:ext>
            </a:extLst>
          </p:cNvPr>
          <p:cNvSpPr>
            <a:spLocks noGrp="1"/>
          </p:cNvSpPr>
          <p:nvPr>
            <p:ph type="ctrTitle"/>
          </p:nvPr>
        </p:nvSpPr>
        <p:spPr>
          <a:xfrm>
            <a:off x="-259080" y="1819593"/>
            <a:ext cx="9144000" cy="2387600"/>
          </a:xfrm>
        </p:spPr>
        <p:txBody>
          <a:bodyPr/>
          <a:lstStyle/>
          <a:p>
            <a:r>
              <a:rPr kumimoji="1" lang="en-US" altLang="ja-JP" b="1" dirty="0"/>
              <a:t>A Mother’s lullaby</a:t>
            </a:r>
            <a:r>
              <a:rPr kumimoji="1" lang="ja-JP" altLang="en-US" b="1" dirty="0"/>
              <a:t>②　</a:t>
            </a:r>
          </a:p>
        </p:txBody>
      </p:sp>
      <p:sp>
        <p:nvSpPr>
          <p:cNvPr id="3" name="字幕 2">
            <a:extLst>
              <a:ext uri="{FF2B5EF4-FFF2-40B4-BE49-F238E27FC236}">
                <a16:creationId xmlns:a16="http://schemas.microsoft.com/office/drawing/2014/main" id="{49B2903D-001E-6669-402D-6B75EF166287}"/>
              </a:ext>
            </a:extLst>
          </p:cNvPr>
          <p:cNvSpPr>
            <a:spLocks noGrp="1"/>
          </p:cNvSpPr>
          <p:nvPr>
            <p:ph type="subTitle" idx="1"/>
          </p:nvPr>
        </p:nvSpPr>
        <p:spPr>
          <a:xfrm>
            <a:off x="1524000" y="5350828"/>
            <a:ext cx="9144000" cy="1655762"/>
          </a:xfrm>
        </p:spPr>
        <p:txBody>
          <a:bodyPr/>
          <a:lstStyle/>
          <a:p>
            <a:r>
              <a:rPr kumimoji="1" lang="en-US" altLang="ja-JP" b="1" dirty="0" err="1"/>
              <a:t>Tokoro</a:t>
            </a:r>
            <a:r>
              <a:rPr kumimoji="1" lang="en-US" altLang="ja-JP" b="1" dirty="0"/>
              <a:t> Ayano</a:t>
            </a:r>
            <a:endParaRPr kumimoji="1" lang="ja-JP" altLang="en-US" b="1" dirty="0"/>
          </a:p>
        </p:txBody>
      </p:sp>
    </p:spTree>
    <p:extLst>
      <p:ext uri="{BB962C8B-B14F-4D97-AF65-F5344CB8AC3E}">
        <p14:creationId xmlns:p14="http://schemas.microsoft.com/office/powerpoint/2010/main" val="26265383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EE56E6B-17F9-95C8-6E8A-D79D10A66E85}"/>
              </a:ext>
            </a:extLst>
          </p:cNvPr>
          <p:cNvSpPr>
            <a:spLocks noGrp="1"/>
          </p:cNvSpPr>
          <p:nvPr>
            <p:ph type="title"/>
          </p:nvPr>
        </p:nvSpPr>
        <p:spPr/>
        <p:txBody>
          <a:bodyPr/>
          <a:lstStyle/>
          <a:p>
            <a:r>
              <a:rPr kumimoji="1" lang="en-US" altLang="ja-JP" dirty="0"/>
              <a:t>Step6 Word check</a:t>
            </a:r>
            <a:r>
              <a:rPr kumimoji="1" lang="ja-JP" altLang="en-US" dirty="0"/>
              <a:t>③</a:t>
            </a:r>
          </a:p>
        </p:txBody>
      </p:sp>
      <p:pic>
        <p:nvPicPr>
          <p:cNvPr id="9" name="コンテンツ プレースホルダー 8" descr="テキスト, 手紙&#10;&#10;AI 生成コンテンツは誤りを含む可能性があります。">
            <a:extLst>
              <a:ext uri="{FF2B5EF4-FFF2-40B4-BE49-F238E27FC236}">
                <a16:creationId xmlns:a16="http://schemas.microsoft.com/office/drawing/2014/main" id="{A960F02D-5641-7A38-B027-C9DCD2F9AA9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01356" y="1988820"/>
            <a:ext cx="8580020" cy="3116128"/>
          </a:xfrm>
        </p:spPr>
      </p:pic>
    </p:spTree>
    <p:extLst>
      <p:ext uri="{BB962C8B-B14F-4D97-AF65-F5344CB8AC3E}">
        <p14:creationId xmlns:p14="http://schemas.microsoft.com/office/powerpoint/2010/main" val="12057586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A283C84-4F79-DBFB-2162-ED90BC503A56}"/>
              </a:ext>
            </a:extLst>
          </p:cNvPr>
          <p:cNvSpPr>
            <a:spLocks noGrp="1"/>
          </p:cNvSpPr>
          <p:nvPr>
            <p:ph type="title"/>
          </p:nvPr>
        </p:nvSpPr>
        <p:spPr/>
        <p:txBody>
          <a:bodyPr/>
          <a:lstStyle/>
          <a:p>
            <a:endParaRPr kumimoji="1" lang="ja-JP" altLang="en-US"/>
          </a:p>
        </p:txBody>
      </p:sp>
      <p:pic>
        <p:nvPicPr>
          <p:cNvPr id="5" name="コンテンツ プレースホルダー 4" descr="カレンダー が含まれている画像&#10;&#10;AI 生成コンテンツは誤りを含む可能性があります。">
            <a:extLst>
              <a:ext uri="{FF2B5EF4-FFF2-40B4-BE49-F238E27FC236}">
                <a16:creationId xmlns:a16="http://schemas.microsoft.com/office/drawing/2014/main" id="{2ACFC7E9-953F-9149-A0D4-B5C05140D6A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863091" y="1229352"/>
            <a:ext cx="7926810" cy="5628648"/>
          </a:xfrm>
        </p:spPr>
      </p:pic>
    </p:spTree>
    <p:extLst>
      <p:ext uri="{BB962C8B-B14F-4D97-AF65-F5344CB8AC3E}">
        <p14:creationId xmlns:p14="http://schemas.microsoft.com/office/powerpoint/2010/main" val="41516319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AADE94-35F7-5621-D5C1-88588C497BEC}"/>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048F4539-5441-7887-5F43-55DF45B55D7F}"/>
              </a:ext>
            </a:extLst>
          </p:cNvPr>
          <p:cNvSpPr>
            <a:spLocks noGrp="1"/>
          </p:cNvSpPr>
          <p:nvPr>
            <p:ph type="title"/>
          </p:nvPr>
        </p:nvSpPr>
        <p:spPr/>
        <p:txBody>
          <a:bodyPr/>
          <a:lstStyle/>
          <a:p>
            <a:r>
              <a:rPr kumimoji="1" lang="en-US" altLang="ja-JP" dirty="0"/>
              <a:t>Step6 Word check</a:t>
            </a:r>
            <a:r>
              <a:rPr kumimoji="1" lang="ja-JP" altLang="en-US" dirty="0"/>
              <a:t>③</a:t>
            </a:r>
          </a:p>
        </p:txBody>
      </p:sp>
      <p:pic>
        <p:nvPicPr>
          <p:cNvPr id="9" name="コンテンツ プレースホルダー 8" descr="テキスト, 手紙&#10;&#10;AI 生成コンテンツは誤りを含む可能性があります。">
            <a:extLst>
              <a:ext uri="{FF2B5EF4-FFF2-40B4-BE49-F238E27FC236}">
                <a16:creationId xmlns:a16="http://schemas.microsoft.com/office/drawing/2014/main" id="{5AD3DC3F-0888-26B8-8360-813F029C684C}"/>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805990" y="1988820"/>
            <a:ext cx="8580020" cy="3116128"/>
          </a:xfrm>
        </p:spPr>
      </p:pic>
      <p:sp>
        <p:nvSpPr>
          <p:cNvPr id="3" name="テキスト ボックス 2">
            <a:extLst>
              <a:ext uri="{FF2B5EF4-FFF2-40B4-BE49-F238E27FC236}">
                <a16:creationId xmlns:a16="http://schemas.microsoft.com/office/drawing/2014/main" id="{824AB91A-BC28-3601-67DB-0BD287E9D8A4}"/>
              </a:ext>
            </a:extLst>
          </p:cNvPr>
          <p:cNvSpPr txBox="1"/>
          <p:nvPr/>
        </p:nvSpPr>
        <p:spPr>
          <a:xfrm>
            <a:off x="5817870" y="1988820"/>
            <a:ext cx="948690" cy="646331"/>
          </a:xfrm>
          <a:prstGeom prst="rect">
            <a:avLst/>
          </a:prstGeom>
          <a:noFill/>
        </p:spPr>
        <p:txBody>
          <a:bodyPr wrap="square" rtlCol="0">
            <a:spAutoFit/>
          </a:bodyPr>
          <a:lstStyle/>
          <a:p>
            <a:r>
              <a:rPr kumimoji="1" lang="en-US" altLang="ja-JP" sz="3600" b="1" dirty="0"/>
              <a:t>c</a:t>
            </a:r>
            <a:endParaRPr kumimoji="1" lang="ja-JP" altLang="en-US" sz="3600" b="1" dirty="0"/>
          </a:p>
        </p:txBody>
      </p:sp>
      <p:sp>
        <p:nvSpPr>
          <p:cNvPr id="4" name="テキスト ボックス 3">
            <a:extLst>
              <a:ext uri="{FF2B5EF4-FFF2-40B4-BE49-F238E27FC236}">
                <a16:creationId xmlns:a16="http://schemas.microsoft.com/office/drawing/2014/main" id="{14F0FFAA-4251-6D5F-1343-ECD709FCD8E4}"/>
              </a:ext>
            </a:extLst>
          </p:cNvPr>
          <p:cNvSpPr txBox="1"/>
          <p:nvPr/>
        </p:nvSpPr>
        <p:spPr>
          <a:xfrm>
            <a:off x="6766560" y="2514600"/>
            <a:ext cx="571500" cy="646331"/>
          </a:xfrm>
          <a:prstGeom prst="rect">
            <a:avLst/>
          </a:prstGeom>
          <a:noFill/>
        </p:spPr>
        <p:txBody>
          <a:bodyPr wrap="square" rtlCol="0">
            <a:spAutoFit/>
          </a:bodyPr>
          <a:lstStyle/>
          <a:p>
            <a:r>
              <a:rPr lang="en-US" altLang="ja-JP" sz="3600" b="1" dirty="0"/>
              <a:t>a</a:t>
            </a:r>
            <a:endParaRPr kumimoji="1" lang="ja-JP" altLang="en-US" sz="3600" b="1" dirty="0"/>
          </a:p>
        </p:txBody>
      </p:sp>
      <p:sp>
        <p:nvSpPr>
          <p:cNvPr id="5" name="テキスト ボックス 4">
            <a:extLst>
              <a:ext uri="{FF2B5EF4-FFF2-40B4-BE49-F238E27FC236}">
                <a16:creationId xmlns:a16="http://schemas.microsoft.com/office/drawing/2014/main" id="{16DE4DED-5F03-9195-B2C9-36A6E5FDEC2A}"/>
              </a:ext>
            </a:extLst>
          </p:cNvPr>
          <p:cNvSpPr txBox="1"/>
          <p:nvPr/>
        </p:nvSpPr>
        <p:spPr>
          <a:xfrm>
            <a:off x="5469255" y="3092351"/>
            <a:ext cx="822960" cy="646331"/>
          </a:xfrm>
          <a:prstGeom prst="rect">
            <a:avLst/>
          </a:prstGeom>
          <a:noFill/>
        </p:spPr>
        <p:txBody>
          <a:bodyPr wrap="square" rtlCol="0">
            <a:spAutoFit/>
          </a:bodyPr>
          <a:lstStyle/>
          <a:p>
            <a:r>
              <a:rPr kumimoji="1" lang="en-US" altLang="ja-JP" sz="3600" b="1" dirty="0"/>
              <a:t>e</a:t>
            </a:r>
            <a:endParaRPr kumimoji="1" lang="ja-JP" altLang="en-US" sz="3600" b="1" dirty="0"/>
          </a:p>
        </p:txBody>
      </p:sp>
      <p:sp>
        <p:nvSpPr>
          <p:cNvPr id="6" name="テキスト ボックス 5">
            <a:extLst>
              <a:ext uri="{FF2B5EF4-FFF2-40B4-BE49-F238E27FC236}">
                <a16:creationId xmlns:a16="http://schemas.microsoft.com/office/drawing/2014/main" id="{AD394BFF-D1EB-8A63-C057-DF8283275162}"/>
              </a:ext>
            </a:extLst>
          </p:cNvPr>
          <p:cNvSpPr txBox="1"/>
          <p:nvPr/>
        </p:nvSpPr>
        <p:spPr>
          <a:xfrm>
            <a:off x="7029450" y="3738682"/>
            <a:ext cx="617220" cy="646331"/>
          </a:xfrm>
          <a:prstGeom prst="rect">
            <a:avLst/>
          </a:prstGeom>
          <a:noFill/>
        </p:spPr>
        <p:txBody>
          <a:bodyPr wrap="square" rtlCol="0">
            <a:spAutoFit/>
          </a:bodyPr>
          <a:lstStyle/>
          <a:p>
            <a:r>
              <a:rPr kumimoji="1" lang="en-US" altLang="ja-JP" sz="3600" b="1" dirty="0"/>
              <a:t>d</a:t>
            </a:r>
            <a:endParaRPr kumimoji="1" lang="ja-JP" altLang="en-US" sz="3600" b="1" dirty="0"/>
          </a:p>
        </p:txBody>
      </p:sp>
      <p:sp>
        <p:nvSpPr>
          <p:cNvPr id="7" name="テキスト ボックス 6">
            <a:extLst>
              <a:ext uri="{FF2B5EF4-FFF2-40B4-BE49-F238E27FC236}">
                <a16:creationId xmlns:a16="http://schemas.microsoft.com/office/drawing/2014/main" id="{76AF15E5-BC6C-B23A-774D-EE6711171B73}"/>
              </a:ext>
            </a:extLst>
          </p:cNvPr>
          <p:cNvSpPr txBox="1"/>
          <p:nvPr/>
        </p:nvSpPr>
        <p:spPr>
          <a:xfrm>
            <a:off x="9269730" y="4275445"/>
            <a:ext cx="411480" cy="646331"/>
          </a:xfrm>
          <a:prstGeom prst="rect">
            <a:avLst/>
          </a:prstGeom>
          <a:noFill/>
        </p:spPr>
        <p:txBody>
          <a:bodyPr wrap="square" rtlCol="0">
            <a:spAutoFit/>
          </a:bodyPr>
          <a:lstStyle/>
          <a:p>
            <a:r>
              <a:rPr kumimoji="1" lang="en-US" altLang="ja-JP" sz="3600" b="1" dirty="0"/>
              <a:t>b</a:t>
            </a:r>
            <a:endParaRPr kumimoji="1" lang="ja-JP" altLang="en-US" sz="3600" b="1" dirty="0"/>
          </a:p>
        </p:txBody>
      </p:sp>
    </p:spTree>
    <p:extLst>
      <p:ext uri="{BB962C8B-B14F-4D97-AF65-F5344CB8AC3E}">
        <p14:creationId xmlns:p14="http://schemas.microsoft.com/office/powerpoint/2010/main" val="1012447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1000"/>
                                        <p:tgtEl>
                                          <p:spTgt spid="6"/>
                                        </p:tgtEl>
                                      </p:cBhvr>
                                    </p:animEffect>
                                    <p:anim calcmode="lin" valueType="num">
                                      <p:cBhvr>
                                        <p:cTn id="29" dur="1000" fill="hold"/>
                                        <p:tgtEl>
                                          <p:spTgt spid="6"/>
                                        </p:tgtEl>
                                        <p:attrNameLst>
                                          <p:attrName>ppt_x</p:attrName>
                                        </p:attrNameLst>
                                      </p:cBhvr>
                                      <p:tavLst>
                                        <p:tav tm="0">
                                          <p:val>
                                            <p:strVal val="#ppt_x"/>
                                          </p:val>
                                        </p:tav>
                                        <p:tav tm="100000">
                                          <p:val>
                                            <p:strVal val="#ppt_x"/>
                                          </p:val>
                                        </p:tav>
                                      </p:tavLst>
                                    </p:anim>
                                    <p:anim calcmode="lin" valueType="num">
                                      <p:cBhvr>
                                        <p:cTn id="3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fade">
                                      <p:cBhvr>
                                        <p:cTn id="35" dur="1000"/>
                                        <p:tgtEl>
                                          <p:spTgt spid="7"/>
                                        </p:tgtEl>
                                      </p:cBhvr>
                                    </p:animEffect>
                                    <p:anim calcmode="lin" valueType="num">
                                      <p:cBhvr>
                                        <p:cTn id="36" dur="1000" fill="hold"/>
                                        <p:tgtEl>
                                          <p:spTgt spid="7"/>
                                        </p:tgtEl>
                                        <p:attrNameLst>
                                          <p:attrName>ppt_x</p:attrName>
                                        </p:attrNameLst>
                                      </p:cBhvr>
                                      <p:tavLst>
                                        <p:tav tm="0">
                                          <p:val>
                                            <p:strVal val="#ppt_x"/>
                                          </p:val>
                                        </p:tav>
                                        <p:tav tm="100000">
                                          <p:val>
                                            <p:strVal val="#ppt_x"/>
                                          </p:val>
                                        </p:tav>
                                      </p:tavLst>
                                    </p:anim>
                                    <p:anim calcmode="lin" valueType="num">
                                      <p:cBhvr>
                                        <p:cTn id="37"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499C5FB-1C23-7000-3ED0-1BE93CE27CE5}"/>
              </a:ext>
            </a:extLst>
          </p:cNvPr>
          <p:cNvSpPr>
            <a:spLocks noGrp="1"/>
          </p:cNvSpPr>
          <p:nvPr>
            <p:ph type="title"/>
          </p:nvPr>
        </p:nvSpPr>
        <p:spPr/>
        <p:txBody>
          <a:bodyPr/>
          <a:lstStyle/>
          <a:p>
            <a:r>
              <a:rPr kumimoji="1" lang="en-US" altLang="ja-JP" dirty="0"/>
              <a:t>Step7 Let’s open the textbook again </a:t>
            </a:r>
            <a:r>
              <a:rPr kumimoji="1" lang="ja-JP" altLang="en-US" dirty="0"/>
              <a:t>📖</a:t>
            </a:r>
          </a:p>
        </p:txBody>
      </p:sp>
      <p:sp>
        <p:nvSpPr>
          <p:cNvPr id="3" name="コンテンツ プレースホルダー 2">
            <a:extLst>
              <a:ext uri="{FF2B5EF4-FFF2-40B4-BE49-F238E27FC236}">
                <a16:creationId xmlns:a16="http://schemas.microsoft.com/office/drawing/2014/main" id="{F7D7B278-741A-9D07-E0CE-2DA2B31453F6}"/>
              </a:ext>
            </a:extLst>
          </p:cNvPr>
          <p:cNvSpPr>
            <a:spLocks noGrp="1"/>
          </p:cNvSpPr>
          <p:nvPr>
            <p:ph idx="1"/>
          </p:nvPr>
        </p:nvSpPr>
        <p:spPr/>
        <p:txBody>
          <a:bodyPr/>
          <a:lstStyle/>
          <a:p>
            <a:r>
              <a:rPr kumimoji="1" lang="en-US" altLang="ja-JP" dirty="0"/>
              <a:t>Let’s try janken.</a:t>
            </a:r>
            <a:r>
              <a:rPr lang="ja-JP" altLang="en-US" dirty="0"/>
              <a:t> ✊</a:t>
            </a:r>
            <a:endParaRPr lang="en-US" altLang="ja-JP" dirty="0"/>
          </a:p>
          <a:p>
            <a:r>
              <a:rPr kumimoji="1" lang="en-US" altLang="ja-JP" dirty="0"/>
              <a:t>The winner will start !</a:t>
            </a:r>
          </a:p>
          <a:p>
            <a:r>
              <a:rPr lang="en-US" altLang="ja-JP" dirty="0"/>
              <a:t>Take turns for each paragraph.</a:t>
            </a:r>
            <a:r>
              <a:rPr lang="ja-JP" altLang="en-US" dirty="0"/>
              <a:t>✨</a:t>
            </a:r>
            <a:endParaRPr kumimoji="1" lang="ja-JP" altLang="en-US" dirty="0"/>
          </a:p>
        </p:txBody>
      </p:sp>
      <p:pic>
        <p:nvPicPr>
          <p:cNvPr id="1026" name="Picture 2" descr="本を読んでひらめく人のイラスト">
            <a:extLst>
              <a:ext uri="{FF2B5EF4-FFF2-40B4-BE49-F238E27FC236}">
                <a16:creationId xmlns:a16="http://schemas.microsoft.com/office/drawing/2014/main" id="{B0FE96D2-B7D2-92D7-4559-4B17F2B2A7A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3493" y="2107586"/>
            <a:ext cx="3646487" cy="36188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40720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E2EB3DC-9C83-2E08-3283-5EC935D4944E}"/>
              </a:ext>
            </a:extLst>
          </p:cNvPr>
          <p:cNvSpPr>
            <a:spLocks noGrp="1"/>
          </p:cNvSpPr>
          <p:nvPr>
            <p:ph type="title"/>
          </p:nvPr>
        </p:nvSpPr>
        <p:spPr/>
        <p:txBody>
          <a:bodyPr/>
          <a:lstStyle/>
          <a:p>
            <a:r>
              <a:rPr kumimoji="1" lang="en-US" altLang="ja-JP" dirty="0"/>
              <a:t>Answer the questions</a:t>
            </a:r>
            <a:r>
              <a:rPr lang="en-US" altLang="ja-JP" dirty="0"/>
              <a:t>!</a:t>
            </a:r>
            <a:endParaRPr kumimoji="1" lang="ja-JP" altLang="en-US" dirty="0"/>
          </a:p>
        </p:txBody>
      </p:sp>
      <p:sp>
        <p:nvSpPr>
          <p:cNvPr id="7" name="コンテンツ プレースホルダー 6">
            <a:extLst>
              <a:ext uri="{FF2B5EF4-FFF2-40B4-BE49-F238E27FC236}">
                <a16:creationId xmlns:a16="http://schemas.microsoft.com/office/drawing/2014/main" id="{745D53B1-8FE3-EC1F-98BD-AA966C480078}"/>
              </a:ext>
            </a:extLst>
          </p:cNvPr>
          <p:cNvSpPr>
            <a:spLocks noGrp="1"/>
          </p:cNvSpPr>
          <p:nvPr>
            <p:ph idx="1"/>
          </p:nvPr>
        </p:nvSpPr>
        <p:spPr>
          <a:xfrm>
            <a:off x="838200" y="1825624"/>
            <a:ext cx="10515600" cy="4860925"/>
          </a:xfrm>
        </p:spPr>
        <p:txBody>
          <a:bodyPr>
            <a:normAutofit fontScale="92500" lnSpcReduction="10000"/>
          </a:bodyPr>
          <a:lstStyle/>
          <a:p>
            <a:pPr marL="514350" indent="-514350" algn="just">
              <a:buAutoNum type="arabicPeriod"/>
            </a:pPr>
            <a:r>
              <a:rPr lang="en-US" altLang="ja-JP" sz="2800" b="1" kern="100" dirty="0">
                <a:effectLst/>
                <a:latin typeface="游明朝" panose="02020400000000000000" pitchFamily="18" charset="-128"/>
                <a:ea typeface="游明朝" panose="02020400000000000000" pitchFamily="18" charset="-128"/>
                <a:cs typeface="Times New Roman" panose="02020603050405020304" pitchFamily="18" charset="0"/>
              </a:rPr>
              <a:t>Where did the bomb fall?</a:t>
            </a:r>
          </a:p>
          <a:p>
            <a:pPr marL="0" indent="0" algn="just">
              <a:buNone/>
            </a:pPr>
            <a:endParaRPr lang="ja-JP" altLang="ja-JP" sz="2800" u="sng"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just">
              <a:buNone/>
            </a:pPr>
            <a:r>
              <a:rPr lang="en-US" altLang="ja-JP" sz="2800" u="sng" kern="100" dirty="0">
                <a:effectLst/>
                <a:latin typeface="游明朝" panose="02020400000000000000" pitchFamily="18" charset="-128"/>
                <a:ea typeface="游明朝" panose="02020400000000000000" pitchFamily="18" charset="-128"/>
                <a:cs typeface="Times New Roman" panose="02020603050405020304" pitchFamily="18" charset="0"/>
              </a:rPr>
              <a:t>                                                               </a:t>
            </a:r>
            <a:endParaRPr lang="ja-JP" altLang="ja-JP" sz="28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just">
              <a:buNone/>
            </a:pPr>
            <a:r>
              <a:rPr lang="en-US" altLang="ja-JP" sz="2800" b="1" kern="100" dirty="0">
                <a:effectLst/>
                <a:latin typeface="游明朝" panose="02020400000000000000" pitchFamily="18" charset="-128"/>
                <a:ea typeface="游明朝" panose="02020400000000000000" pitchFamily="18" charset="-128"/>
                <a:cs typeface="Times New Roman" panose="02020603050405020304" pitchFamily="18" charset="0"/>
              </a:rPr>
              <a:t>2. What did they have on their bodies?</a:t>
            </a:r>
          </a:p>
          <a:p>
            <a:pPr algn="just">
              <a:buNone/>
            </a:pPr>
            <a:endParaRPr lang="ja-JP" altLang="ja-JP" sz="28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just">
              <a:buNone/>
            </a:pPr>
            <a:r>
              <a:rPr lang="en-US" altLang="ja-JP" sz="2800" u="sng" kern="100" dirty="0">
                <a:effectLst/>
                <a:latin typeface="游明朝" panose="02020400000000000000" pitchFamily="18" charset="-128"/>
                <a:ea typeface="游明朝" panose="02020400000000000000" pitchFamily="18" charset="-128"/>
                <a:cs typeface="Times New Roman" panose="02020603050405020304" pitchFamily="18" charset="0"/>
              </a:rPr>
              <a:t>                                                                </a:t>
            </a:r>
            <a:endParaRPr lang="ja-JP" altLang="ja-JP" sz="28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just">
              <a:buNone/>
            </a:pPr>
            <a:r>
              <a:rPr lang="en-US" altLang="ja-JP" sz="2800" b="1" kern="100" dirty="0">
                <a:effectLst/>
                <a:latin typeface="游明朝" panose="02020400000000000000" pitchFamily="18" charset="-128"/>
                <a:ea typeface="游明朝" panose="02020400000000000000" pitchFamily="18" charset="-128"/>
                <a:cs typeface="Times New Roman" panose="02020603050405020304" pitchFamily="18" charset="0"/>
              </a:rPr>
              <a:t>3. Was the girl the real mother of the little boy?</a:t>
            </a:r>
          </a:p>
          <a:p>
            <a:pPr algn="just">
              <a:buNone/>
            </a:pPr>
            <a:endParaRPr lang="ja-JP" altLang="ja-JP" sz="28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just">
              <a:buNone/>
            </a:pPr>
            <a:r>
              <a:rPr lang="en-US" altLang="ja-JP" sz="2800" u="sng" kern="100" dirty="0">
                <a:effectLst/>
                <a:latin typeface="游明朝" panose="02020400000000000000" pitchFamily="18" charset="-128"/>
                <a:ea typeface="游明朝" panose="02020400000000000000" pitchFamily="18" charset="-128"/>
                <a:cs typeface="Times New Roman" panose="02020603050405020304" pitchFamily="18" charset="0"/>
              </a:rPr>
              <a:t>                                                                </a:t>
            </a:r>
            <a:endParaRPr lang="ja-JP" altLang="ja-JP" sz="28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just">
              <a:buNone/>
            </a:pPr>
            <a:r>
              <a:rPr lang="en-US" altLang="ja-JP" sz="2800" b="1" kern="100" dirty="0">
                <a:effectLst/>
                <a:latin typeface="游明朝" panose="02020400000000000000" pitchFamily="18" charset="-128"/>
                <a:ea typeface="游明朝" panose="02020400000000000000" pitchFamily="18" charset="-128"/>
                <a:cs typeface="Times New Roman" panose="02020603050405020304" pitchFamily="18" charset="0"/>
              </a:rPr>
              <a:t>4. What happened to the girl after she fell down?</a:t>
            </a:r>
            <a:endParaRPr lang="ja-JP" altLang="ja-JP" sz="28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just">
              <a:buNone/>
            </a:pPr>
            <a:r>
              <a:rPr lang="en-US" altLang="ja-JP" sz="2800" u="sng" kern="100" dirty="0">
                <a:effectLst/>
                <a:latin typeface="游明朝" panose="02020400000000000000" pitchFamily="18" charset="-128"/>
                <a:ea typeface="游明朝" panose="02020400000000000000" pitchFamily="18" charset="-128"/>
                <a:cs typeface="Times New Roman" panose="02020603050405020304" pitchFamily="18" charset="0"/>
              </a:rPr>
              <a:t>                                                                </a:t>
            </a:r>
            <a:endParaRPr lang="ja-JP" altLang="ja-JP" sz="2800" kern="100" dirty="0">
              <a:effectLst/>
              <a:latin typeface="游明朝" panose="02020400000000000000" pitchFamily="18" charset="-128"/>
              <a:ea typeface="游明朝" panose="02020400000000000000" pitchFamily="18" charset="-128"/>
              <a:cs typeface="Times New Roman" panose="02020603050405020304" pitchFamily="18" charset="0"/>
            </a:endParaRPr>
          </a:p>
          <a:p>
            <a:endParaRPr lang="ja-JP" altLang="en-US" dirty="0"/>
          </a:p>
        </p:txBody>
      </p:sp>
    </p:spTree>
    <p:extLst>
      <p:ext uri="{BB962C8B-B14F-4D97-AF65-F5344CB8AC3E}">
        <p14:creationId xmlns:p14="http://schemas.microsoft.com/office/powerpoint/2010/main" val="26539118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E27F53-038B-3E6E-8DB9-61C80A06C438}"/>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7C1DCD32-151D-985A-62D0-BE395FDACD2F}"/>
              </a:ext>
            </a:extLst>
          </p:cNvPr>
          <p:cNvSpPr>
            <a:spLocks noGrp="1"/>
          </p:cNvSpPr>
          <p:nvPr>
            <p:ph type="title"/>
          </p:nvPr>
        </p:nvSpPr>
        <p:spPr/>
        <p:txBody>
          <a:bodyPr/>
          <a:lstStyle/>
          <a:p>
            <a:r>
              <a:rPr kumimoji="1" lang="en-US" altLang="ja-JP" dirty="0"/>
              <a:t>Answer the questions</a:t>
            </a:r>
            <a:r>
              <a:rPr lang="en-US" altLang="ja-JP" dirty="0"/>
              <a:t>!</a:t>
            </a:r>
            <a:endParaRPr kumimoji="1" lang="ja-JP" altLang="en-US" dirty="0"/>
          </a:p>
        </p:txBody>
      </p:sp>
      <p:sp>
        <p:nvSpPr>
          <p:cNvPr id="7" name="コンテンツ プレースホルダー 6">
            <a:extLst>
              <a:ext uri="{FF2B5EF4-FFF2-40B4-BE49-F238E27FC236}">
                <a16:creationId xmlns:a16="http://schemas.microsoft.com/office/drawing/2014/main" id="{EA9EEC5B-5555-8CEA-2DE0-70F1CF2DC9A1}"/>
              </a:ext>
            </a:extLst>
          </p:cNvPr>
          <p:cNvSpPr>
            <a:spLocks noGrp="1"/>
          </p:cNvSpPr>
          <p:nvPr>
            <p:ph idx="1"/>
          </p:nvPr>
        </p:nvSpPr>
        <p:spPr>
          <a:xfrm>
            <a:off x="838200" y="1505584"/>
            <a:ext cx="10515600" cy="5260976"/>
          </a:xfrm>
        </p:spPr>
        <p:txBody>
          <a:bodyPr>
            <a:normAutofit fontScale="92500" lnSpcReduction="20000"/>
          </a:bodyPr>
          <a:lstStyle/>
          <a:p>
            <a:pPr marL="514350" indent="-514350" algn="just">
              <a:buAutoNum type="arabicPeriod"/>
            </a:pPr>
            <a:r>
              <a:rPr lang="en-US" altLang="ja-JP" sz="2800" b="1" kern="100" dirty="0">
                <a:effectLst/>
                <a:latin typeface="游明朝" panose="02020400000000000000" pitchFamily="18" charset="-128"/>
                <a:ea typeface="游明朝" panose="02020400000000000000" pitchFamily="18" charset="-128"/>
                <a:cs typeface="Times New Roman" panose="02020603050405020304" pitchFamily="18" charset="0"/>
              </a:rPr>
              <a:t>Where did the bomb fall?</a:t>
            </a:r>
          </a:p>
          <a:p>
            <a:pPr marL="0" indent="0" algn="just">
              <a:buNone/>
            </a:pPr>
            <a:r>
              <a:rPr lang="en-US" altLang="ja-JP" sz="2800" b="1" kern="100" dirty="0">
                <a:effectLst/>
                <a:latin typeface="游明朝" panose="02020400000000000000" pitchFamily="18" charset="-128"/>
                <a:ea typeface="游明朝" panose="02020400000000000000" pitchFamily="18" charset="-128"/>
                <a:cs typeface="Times New Roman" panose="02020603050405020304" pitchFamily="18" charset="0"/>
              </a:rPr>
              <a:t>      </a:t>
            </a:r>
          </a:p>
          <a:p>
            <a:pPr marL="0" indent="0" algn="just">
              <a:buNone/>
            </a:pPr>
            <a:endParaRPr lang="en-US" altLang="ja-JP" sz="2800" b="1"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just">
              <a:buNone/>
            </a:pPr>
            <a:r>
              <a:rPr lang="en-US" altLang="ja-JP" sz="2800" b="1" kern="100" dirty="0">
                <a:effectLst/>
                <a:latin typeface="游明朝" panose="02020400000000000000" pitchFamily="18" charset="-128"/>
                <a:ea typeface="游明朝" panose="02020400000000000000" pitchFamily="18" charset="-128"/>
                <a:cs typeface="Times New Roman" panose="02020603050405020304" pitchFamily="18" charset="0"/>
              </a:rPr>
              <a:t>2. What did they have on their bodies?</a:t>
            </a:r>
          </a:p>
          <a:p>
            <a:pPr algn="just">
              <a:buNone/>
            </a:pPr>
            <a:r>
              <a:rPr lang="en-US" altLang="ja-JP" sz="2800" b="1" kern="100" dirty="0">
                <a:solidFill>
                  <a:srgbClr val="FF0000"/>
                </a:solidFill>
                <a:effectLst/>
                <a:latin typeface="游明朝" panose="02020400000000000000" pitchFamily="18" charset="-128"/>
                <a:ea typeface="游明朝" panose="02020400000000000000" pitchFamily="18" charset="-128"/>
                <a:cs typeface="Times New Roman" panose="02020603050405020304" pitchFamily="18" charset="0"/>
              </a:rPr>
              <a:t>     </a:t>
            </a:r>
            <a:endParaRPr lang="ja-JP" altLang="ja-JP" sz="28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just">
              <a:buNone/>
            </a:pPr>
            <a:endParaRPr lang="en-US" altLang="ja-JP" sz="2800" b="1"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just">
              <a:buNone/>
            </a:pPr>
            <a:r>
              <a:rPr lang="en-US" altLang="ja-JP" sz="2800" b="1" kern="100" dirty="0">
                <a:effectLst/>
                <a:latin typeface="游明朝" panose="02020400000000000000" pitchFamily="18" charset="-128"/>
                <a:ea typeface="游明朝" panose="02020400000000000000" pitchFamily="18" charset="-128"/>
                <a:cs typeface="Times New Roman" panose="02020603050405020304" pitchFamily="18" charset="0"/>
              </a:rPr>
              <a:t>3. Was the girl the real mother of the little boy?</a:t>
            </a:r>
          </a:p>
          <a:p>
            <a:pPr algn="just">
              <a:buNone/>
            </a:pPr>
            <a:r>
              <a:rPr lang="en-US" altLang="ja-JP" b="1" kern="100" dirty="0">
                <a:latin typeface="游明朝" panose="02020400000000000000" pitchFamily="18" charset="-128"/>
                <a:ea typeface="游明朝" panose="02020400000000000000" pitchFamily="18" charset="-128"/>
                <a:cs typeface="Times New Roman" panose="02020603050405020304" pitchFamily="18" charset="0"/>
              </a:rPr>
              <a:t>      </a:t>
            </a:r>
          </a:p>
          <a:p>
            <a:pPr algn="just">
              <a:buNone/>
            </a:pPr>
            <a:endParaRPr lang="en-US" altLang="ja-JP" sz="2800" b="1"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just">
              <a:buNone/>
            </a:pPr>
            <a:r>
              <a:rPr lang="en-US" altLang="ja-JP" sz="2800" b="1" kern="100" dirty="0">
                <a:effectLst/>
                <a:latin typeface="游明朝" panose="02020400000000000000" pitchFamily="18" charset="-128"/>
                <a:ea typeface="游明朝" panose="02020400000000000000" pitchFamily="18" charset="-128"/>
                <a:cs typeface="Times New Roman" panose="02020603050405020304" pitchFamily="18" charset="0"/>
              </a:rPr>
              <a:t>4. What happened to the girl after she fell down?</a:t>
            </a:r>
          </a:p>
          <a:p>
            <a:pPr algn="just">
              <a:buNone/>
            </a:pPr>
            <a:r>
              <a:rPr lang="en-US" altLang="ja-JP" b="1" kern="100" dirty="0">
                <a:latin typeface="游明朝" panose="02020400000000000000" pitchFamily="18" charset="-128"/>
                <a:ea typeface="游明朝" panose="02020400000000000000" pitchFamily="18" charset="-128"/>
                <a:cs typeface="Times New Roman" panose="02020603050405020304" pitchFamily="18" charset="0"/>
              </a:rPr>
              <a:t>      </a:t>
            </a:r>
            <a:endParaRPr lang="ja-JP" altLang="ja-JP" sz="28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just">
              <a:buNone/>
            </a:pPr>
            <a:r>
              <a:rPr lang="en-US" altLang="ja-JP" sz="2800" u="sng" kern="100" dirty="0">
                <a:effectLst/>
                <a:latin typeface="游明朝" panose="02020400000000000000" pitchFamily="18" charset="-128"/>
                <a:ea typeface="游明朝" panose="02020400000000000000" pitchFamily="18" charset="-128"/>
                <a:cs typeface="Times New Roman" panose="02020603050405020304" pitchFamily="18" charset="0"/>
              </a:rPr>
              <a:t>                                                                </a:t>
            </a:r>
            <a:endParaRPr lang="ja-JP" altLang="ja-JP" sz="2800" kern="100" dirty="0">
              <a:effectLst/>
              <a:latin typeface="游明朝" panose="02020400000000000000" pitchFamily="18" charset="-128"/>
              <a:ea typeface="游明朝" panose="02020400000000000000" pitchFamily="18" charset="-128"/>
              <a:cs typeface="Times New Roman" panose="02020603050405020304" pitchFamily="18" charset="0"/>
            </a:endParaRPr>
          </a:p>
          <a:p>
            <a:endParaRPr lang="ja-JP" altLang="en-US" dirty="0"/>
          </a:p>
        </p:txBody>
      </p:sp>
      <p:sp>
        <p:nvSpPr>
          <p:cNvPr id="5" name="テキスト ボックス 4">
            <a:extLst>
              <a:ext uri="{FF2B5EF4-FFF2-40B4-BE49-F238E27FC236}">
                <a16:creationId xmlns:a16="http://schemas.microsoft.com/office/drawing/2014/main" id="{4FAFDE3B-729A-1755-3685-8C0A11332617}"/>
              </a:ext>
            </a:extLst>
          </p:cNvPr>
          <p:cNvSpPr txBox="1"/>
          <p:nvPr/>
        </p:nvSpPr>
        <p:spPr>
          <a:xfrm>
            <a:off x="1448753" y="1938138"/>
            <a:ext cx="6097904" cy="523220"/>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1" lang="en-US" altLang="ja-JP" sz="2800" b="1" i="0" u="none" strike="noStrike" kern="100" cap="none" spc="0" normalizeH="0" baseline="0" noProof="0" dirty="0">
                <a:ln>
                  <a:noFill/>
                </a:ln>
                <a:solidFill>
                  <a:srgbClr val="FF0000"/>
                </a:solidFill>
                <a:effectLst/>
                <a:uLnTx/>
                <a:uFillTx/>
                <a:latin typeface="游明朝" panose="02020400000000000000" pitchFamily="18" charset="-128"/>
                <a:ea typeface="游明朝" panose="02020400000000000000" pitchFamily="18" charset="-128"/>
                <a:cs typeface="Times New Roman" panose="02020603050405020304" pitchFamily="18" charset="0"/>
              </a:rPr>
              <a:t>It fell on the city of Hiroshima</a:t>
            </a:r>
            <a:r>
              <a:rPr kumimoji="1" lang="en-US" altLang="ja-JP" sz="1800" b="1" i="0" u="none" strike="noStrike" kern="100" cap="none" spc="0" normalizeH="0" baseline="0" noProof="0" dirty="0">
                <a:ln>
                  <a:noFill/>
                </a:ln>
                <a:solidFill>
                  <a:srgbClr val="FF0000"/>
                </a:solidFill>
                <a:effectLst/>
                <a:uLnTx/>
                <a:uFillTx/>
                <a:latin typeface="游明朝" panose="02020400000000000000" pitchFamily="18" charset="-128"/>
                <a:ea typeface="游明朝" panose="02020400000000000000" pitchFamily="18" charset="-128"/>
                <a:cs typeface="Times New Roman" panose="02020603050405020304" pitchFamily="18" charset="0"/>
              </a:rPr>
              <a:t>.</a:t>
            </a:r>
          </a:p>
        </p:txBody>
      </p:sp>
      <p:sp>
        <p:nvSpPr>
          <p:cNvPr id="8" name="テキスト ボックス 7">
            <a:extLst>
              <a:ext uri="{FF2B5EF4-FFF2-40B4-BE49-F238E27FC236}">
                <a16:creationId xmlns:a16="http://schemas.microsoft.com/office/drawing/2014/main" id="{BFCF01AE-6D9B-672F-70B8-3062958FD36B}"/>
              </a:ext>
            </a:extLst>
          </p:cNvPr>
          <p:cNvSpPr txBox="1"/>
          <p:nvPr/>
        </p:nvSpPr>
        <p:spPr>
          <a:xfrm>
            <a:off x="1448753" y="3167390"/>
            <a:ext cx="6097904" cy="523220"/>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1" lang="en-US" altLang="ja-JP" sz="2800" b="1" i="0" u="none" strike="noStrike" kern="100" cap="none" spc="0" normalizeH="0" baseline="0" noProof="0" dirty="0">
                <a:ln>
                  <a:noFill/>
                </a:ln>
                <a:solidFill>
                  <a:srgbClr val="FF0000"/>
                </a:solidFill>
                <a:effectLst/>
                <a:uLnTx/>
                <a:uFillTx/>
                <a:latin typeface="游明朝" panose="02020400000000000000" pitchFamily="18" charset="-128"/>
                <a:ea typeface="游明朝" panose="02020400000000000000" pitchFamily="18" charset="-128"/>
                <a:cs typeface="Times New Roman" panose="02020603050405020304" pitchFamily="18" charset="0"/>
              </a:rPr>
              <a:t>They had burns all over their bodies.</a:t>
            </a:r>
            <a:endParaRPr kumimoji="1" lang="en-US" altLang="ja-JP" sz="2800" b="1" i="0" u="none" strike="noStrike" kern="100" cap="none" spc="0" normalizeH="0" baseline="0" noProof="0" dirty="0">
              <a:ln>
                <a:noFill/>
              </a:ln>
              <a:solidFill>
                <a:prstClr val="black"/>
              </a:solidFill>
              <a:effectLst/>
              <a:uLnTx/>
              <a:uFillTx/>
              <a:latin typeface="游明朝" panose="02020400000000000000" pitchFamily="18" charset="-128"/>
              <a:ea typeface="游明朝" panose="02020400000000000000" pitchFamily="18" charset="-128"/>
              <a:cs typeface="Times New Roman" panose="02020603050405020304" pitchFamily="18" charset="0"/>
            </a:endParaRPr>
          </a:p>
        </p:txBody>
      </p:sp>
      <p:sp>
        <p:nvSpPr>
          <p:cNvPr id="10" name="テキスト ボックス 9">
            <a:extLst>
              <a:ext uri="{FF2B5EF4-FFF2-40B4-BE49-F238E27FC236}">
                <a16:creationId xmlns:a16="http://schemas.microsoft.com/office/drawing/2014/main" id="{EBFA967F-40C2-6323-477C-BF90160279F1}"/>
              </a:ext>
            </a:extLst>
          </p:cNvPr>
          <p:cNvSpPr txBox="1"/>
          <p:nvPr/>
        </p:nvSpPr>
        <p:spPr>
          <a:xfrm>
            <a:off x="1448753" y="4307849"/>
            <a:ext cx="6097904" cy="523220"/>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1" lang="en-US" altLang="ja-JP" sz="2800" b="1" i="0" u="none" strike="noStrike" kern="100" cap="none" spc="0" normalizeH="0" baseline="0" noProof="0" dirty="0">
                <a:ln>
                  <a:noFill/>
                </a:ln>
                <a:solidFill>
                  <a:srgbClr val="FF0000"/>
                </a:solidFill>
                <a:effectLst/>
                <a:uLnTx/>
                <a:uFillTx/>
                <a:latin typeface="游明朝" panose="02020400000000000000" pitchFamily="18" charset="-128"/>
                <a:ea typeface="游明朝" panose="02020400000000000000" pitchFamily="18" charset="-128"/>
                <a:cs typeface="Times New Roman" panose="02020603050405020304" pitchFamily="18" charset="0"/>
              </a:rPr>
              <a:t>No, she was not.</a:t>
            </a:r>
          </a:p>
        </p:txBody>
      </p:sp>
      <p:sp>
        <p:nvSpPr>
          <p:cNvPr id="12" name="テキスト ボックス 11">
            <a:extLst>
              <a:ext uri="{FF2B5EF4-FFF2-40B4-BE49-F238E27FC236}">
                <a16:creationId xmlns:a16="http://schemas.microsoft.com/office/drawing/2014/main" id="{1019BA56-9141-C9EE-ED91-99941627BA92}"/>
              </a:ext>
            </a:extLst>
          </p:cNvPr>
          <p:cNvSpPr txBox="1"/>
          <p:nvPr/>
        </p:nvSpPr>
        <p:spPr>
          <a:xfrm>
            <a:off x="1528763" y="5602196"/>
            <a:ext cx="6097904" cy="523220"/>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1" lang="en-US" altLang="ja-JP" sz="2800" b="1" i="0" u="none" strike="noStrike" kern="100" cap="none" spc="0" normalizeH="0" baseline="0" noProof="0" dirty="0">
                <a:ln>
                  <a:noFill/>
                </a:ln>
                <a:solidFill>
                  <a:srgbClr val="FF0000"/>
                </a:solidFill>
                <a:effectLst/>
                <a:uLnTx/>
                <a:uFillTx/>
                <a:latin typeface="游明朝" panose="02020400000000000000" pitchFamily="18" charset="-128"/>
                <a:ea typeface="游明朝" panose="02020400000000000000" pitchFamily="18" charset="-128"/>
                <a:cs typeface="Times New Roman" panose="02020603050405020304" pitchFamily="18" charset="0"/>
              </a:rPr>
              <a:t>She never moved again.</a:t>
            </a:r>
          </a:p>
        </p:txBody>
      </p:sp>
    </p:spTree>
    <p:extLst>
      <p:ext uri="{BB962C8B-B14F-4D97-AF65-F5344CB8AC3E}">
        <p14:creationId xmlns:p14="http://schemas.microsoft.com/office/powerpoint/2010/main" val="2420849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1000"/>
                                        <p:tgtEl>
                                          <p:spTgt spid="10"/>
                                        </p:tgtEl>
                                      </p:cBhvr>
                                    </p:animEffect>
                                    <p:anim calcmode="lin" valueType="num">
                                      <p:cBhvr>
                                        <p:cTn id="22" dur="1000" fill="hold"/>
                                        <p:tgtEl>
                                          <p:spTgt spid="10"/>
                                        </p:tgtEl>
                                        <p:attrNameLst>
                                          <p:attrName>ppt_x</p:attrName>
                                        </p:attrNameLst>
                                      </p:cBhvr>
                                      <p:tavLst>
                                        <p:tav tm="0">
                                          <p:val>
                                            <p:strVal val="#ppt_x"/>
                                          </p:val>
                                        </p:tav>
                                        <p:tav tm="100000">
                                          <p:val>
                                            <p:strVal val="#ppt_x"/>
                                          </p:val>
                                        </p:tav>
                                      </p:tavLst>
                                    </p:anim>
                                    <p:anim calcmode="lin" valueType="num">
                                      <p:cBhvr>
                                        <p:cTn id="2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2">
                                            <p:txEl>
                                              <p:pRg st="0" end="0"/>
                                            </p:txEl>
                                          </p:spTgt>
                                        </p:tgtEl>
                                        <p:attrNameLst>
                                          <p:attrName>style.visibility</p:attrName>
                                        </p:attrNameLst>
                                      </p:cBhvr>
                                      <p:to>
                                        <p:strVal val="visible"/>
                                      </p:to>
                                    </p:set>
                                    <p:animEffect transition="in" filter="fade">
                                      <p:cBhvr>
                                        <p:cTn id="28" dur="1000"/>
                                        <p:tgtEl>
                                          <p:spTgt spid="12">
                                            <p:txEl>
                                              <p:pRg st="0" end="0"/>
                                            </p:txEl>
                                          </p:spTgt>
                                        </p:tgtEl>
                                      </p:cBhvr>
                                    </p:animEffect>
                                    <p:anim calcmode="lin" valueType="num">
                                      <p:cBhvr>
                                        <p:cTn id="29"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7662CA2-4A1B-B0EA-A918-10EF86839095}"/>
              </a:ext>
            </a:extLst>
          </p:cNvPr>
          <p:cNvSpPr>
            <a:spLocks noGrp="1"/>
          </p:cNvSpPr>
          <p:nvPr>
            <p:ph type="title"/>
          </p:nvPr>
        </p:nvSpPr>
        <p:spPr/>
        <p:txBody>
          <a:bodyPr/>
          <a:lstStyle/>
          <a:p>
            <a:r>
              <a:rPr kumimoji="1" lang="en-US" altLang="ja-JP" dirty="0"/>
              <a:t>Step8 </a:t>
            </a:r>
            <a:r>
              <a:rPr lang="en-US" altLang="ja-JP" dirty="0"/>
              <a:t>r</a:t>
            </a:r>
            <a:r>
              <a:rPr kumimoji="1" lang="en-US" altLang="ja-JP" dirty="0"/>
              <a:t>eading practice</a:t>
            </a:r>
            <a:endParaRPr kumimoji="1" lang="ja-JP" altLang="en-US" dirty="0"/>
          </a:p>
        </p:txBody>
      </p:sp>
      <p:pic>
        <p:nvPicPr>
          <p:cNvPr id="5" name="コンテンツ プレースホルダー 4" descr="テキスト&#10;&#10;AI 生成コンテンツは誤りを含む可能性があります。">
            <a:extLst>
              <a:ext uri="{FF2B5EF4-FFF2-40B4-BE49-F238E27FC236}">
                <a16:creationId xmlns:a16="http://schemas.microsoft.com/office/drawing/2014/main" id="{A9C47967-D51D-A057-48C7-3555C17A5C3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98170" y="2411731"/>
            <a:ext cx="11494873" cy="2378248"/>
          </a:xfrm>
        </p:spPr>
      </p:pic>
    </p:spTree>
    <p:extLst>
      <p:ext uri="{BB962C8B-B14F-4D97-AF65-F5344CB8AC3E}">
        <p14:creationId xmlns:p14="http://schemas.microsoft.com/office/powerpoint/2010/main" val="239395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39A932B-37BC-3CE3-0FB3-77071759E4B8}"/>
              </a:ext>
            </a:extLst>
          </p:cNvPr>
          <p:cNvSpPr>
            <a:spLocks noGrp="1"/>
          </p:cNvSpPr>
          <p:nvPr>
            <p:ph type="title"/>
          </p:nvPr>
        </p:nvSpPr>
        <p:spPr/>
        <p:txBody>
          <a:bodyPr/>
          <a:lstStyle/>
          <a:p>
            <a:r>
              <a:rPr kumimoji="1" lang="en-US" altLang="ja-JP" dirty="0"/>
              <a:t>Thank you for coming today’s class!!</a:t>
            </a:r>
            <a:endParaRPr kumimoji="1" lang="ja-JP" altLang="en-US" dirty="0"/>
          </a:p>
        </p:txBody>
      </p:sp>
      <p:pic>
        <p:nvPicPr>
          <p:cNvPr id="4" name="コンテンツ プレースホルダー 3">
            <a:extLst>
              <a:ext uri="{FF2B5EF4-FFF2-40B4-BE49-F238E27FC236}">
                <a16:creationId xmlns:a16="http://schemas.microsoft.com/office/drawing/2014/main" id="{4A21CE16-FBA3-86D7-C856-0BC333B95584}"/>
              </a:ext>
            </a:extLst>
          </p:cNvPr>
          <p:cNvPicPr>
            <a:picLocks noGrp="1" noChangeAspect="1"/>
          </p:cNvPicPr>
          <p:nvPr>
            <p:ph idx="1"/>
          </p:nvPr>
        </p:nvPicPr>
        <p:blipFill>
          <a:blip r:embed="rId2"/>
          <a:stretch>
            <a:fillRect/>
          </a:stretch>
        </p:blipFill>
        <p:spPr>
          <a:xfrm>
            <a:off x="2832496" y="1825625"/>
            <a:ext cx="6527007" cy="4351338"/>
          </a:xfrm>
          <a:prstGeom prst="rect">
            <a:avLst/>
          </a:prstGeom>
        </p:spPr>
      </p:pic>
    </p:spTree>
    <p:extLst>
      <p:ext uri="{BB962C8B-B14F-4D97-AF65-F5344CB8AC3E}">
        <p14:creationId xmlns:p14="http://schemas.microsoft.com/office/powerpoint/2010/main" val="34933009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89B7BFD-8F45-4093-AD9C-91B15B0503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0" name="Group 9">
            <a:extLst>
              <a:ext uri="{FF2B5EF4-FFF2-40B4-BE49-F238E27FC236}">
                <a16:creationId xmlns:a16="http://schemas.microsoft.com/office/drawing/2014/main" id="{042BC7E5-76DB-4826-8C07-4A49B6353F7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479558"/>
            <a:ext cx="1861854" cy="717514"/>
            <a:chOff x="0" y="1479558"/>
            <a:chExt cx="1861854" cy="717514"/>
          </a:xfrm>
          <a:solidFill>
            <a:schemeClr val="bg1"/>
          </a:solidFill>
        </p:grpSpPr>
        <p:sp>
          <p:nvSpPr>
            <p:cNvPr id="32" name="Freeform: Shape 10">
              <a:extLst>
                <a:ext uri="{FF2B5EF4-FFF2-40B4-BE49-F238E27FC236}">
                  <a16:creationId xmlns:a16="http://schemas.microsoft.com/office/drawing/2014/main" id="{E16C8D8F-10E9-4498-ABDB-0F923F8B68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1479558"/>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7963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283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7963"/>
                  </a:lnTo>
                  <a:lnTo>
                    <a:pt x="1613277" y="39017"/>
                  </a:lnTo>
                  <a:lnTo>
                    <a:pt x="1374516" y="277779"/>
                  </a:lnTo>
                  <a:lnTo>
                    <a:pt x="1135754" y="39017"/>
                  </a:lnTo>
                  <a:lnTo>
                    <a:pt x="896745" y="277779"/>
                  </a:lnTo>
                  <a:lnTo>
                    <a:pt x="657984" y="39017"/>
                  </a:lnTo>
                  <a:lnTo>
                    <a:pt x="419222" y="277779"/>
                  </a:lnTo>
                  <a:lnTo>
                    <a:pt x="180458" y="39017"/>
                  </a:lnTo>
                  <a:lnTo>
                    <a:pt x="0" y="219283"/>
                  </a:lnTo>
                  <a:lnTo>
                    <a:pt x="0" y="180458"/>
                  </a:lnTo>
                  <a:close/>
                </a:path>
              </a:pathLst>
            </a:custGeom>
            <a:grpFill/>
            <a:ln w="9525" cap="flat">
              <a:noFill/>
              <a:prstDash val="solid"/>
              <a:miter/>
            </a:ln>
          </p:spPr>
          <p:txBody>
            <a:bodyPr wrap="square" rtlCol="0" anchor="ctr">
              <a:noAutofit/>
            </a:bodyPr>
            <a:lstStyle/>
            <a:p>
              <a:endParaRPr lang="en-US"/>
            </a:p>
          </p:txBody>
        </p:sp>
        <p:sp>
          <p:nvSpPr>
            <p:cNvPr id="12" name="Freeform: Shape 11">
              <a:extLst>
                <a:ext uri="{FF2B5EF4-FFF2-40B4-BE49-F238E27FC236}">
                  <a16:creationId xmlns:a16="http://schemas.microsoft.com/office/drawing/2014/main" id="{1E5A83E3-8A11-4492-BB6E-F5F2240316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1919293"/>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8208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475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8208"/>
                  </a:lnTo>
                  <a:lnTo>
                    <a:pt x="1613277" y="39017"/>
                  </a:lnTo>
                  <a:lnTo>
                    <a:pt x="1374516" y="277779"/>
                  </a:lnTo>
                  <a:lnTo>
                    <a:pt x="1135754" y="39017"/>
                  </a:lnTo>
                  <a:lnTo>
                    <a:pt x="896745" y="277779"/>
                  </a:lnTo>
                  <a:lnTo>
                    <a:pt x="657984" y="39017"/>
                  </a:lnTo>
                  <a:lnTo>
                    <a:pt x="419222" y="277779"/>
                  </a:lnTo>
                  <a:lnTo>
                    <a:pt x="180458" y="39017"/>
                  </a:lnTo>
                  <a:lnTo>
                    <a:pt x="0" y="219475"/>
                  </a:lnTo>
                  <a:lnTo>
                    <a:pt x="0" y="180458"/>
                  </a:lnTo>
                  <a:close/>
                </a:path>
              </a:pathLst>
            </a:custGeom>
            <a:grpFill/>
            <a:ln w="9525" cap="flat">
              <a:noFill/>
              <a:prstDash val="solid"/>
              <a:miter/>
            </a:ln>
          </p:spPr>
          <p:txBody>
            <a:bodyPr wrap="square" rtlCol="0" anchor="ctr">
              <a:noAutofit/>
            </a:bodyPr>
            <a:lstStyle/>
            <a:p>
              <a:endParaRPr lang="en-US"/>
            </a:p>
          </p:txBody>
        </p:sp>
      </p:grpSp>
      <p:sp>
        <p:nvSpPr>
          <p:cNvPr id="14" name="Freeform: Shape 13">
            <a:extLst>
              <a:ext uri="{FF2B5EF4-FFF2-40B4-BE49-F238E27FC236}">
                <a16:creationId xmlns:a16="http://schemas.microsoft.com/office/drawing/2014/main" id="{498F8FF6-43B4-494A-AF8F-123A4983ED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018992" y="-34538"/>
            <a:ext cx="6655405" cy="6335470"/>
          </a:xfrm>
          <a:custGeom>
            <a:avLst/>
            <a:gdLst>
              <a:gd name="connsiteX0" fmla="*/ 1825048 w 6355652"/>
              <a:gd name="connsiteY0" fmla="*/ 0 h 6050127"/>
              <a:gd name="connsiteX1" fmla="*/ 4530604 w 6355652"/>
              <a:gd name="connsiteY1" fmla="*/ 0 h 6050127"/>
              <a:gd name="connsiteX2" fmla="*/ 4692567 w 6355652"/>
              <a:gd name="connsiteY2" fmla="*/ 78022 h 6050127"/>
              <a:gd name="connsiteX3" fmla="*/ 6355652 w 6355652"/>
              <a:gd name="connsiteY3" fmla="*/ 2872301 h 6050127"/>
              <a:gd name="connsiteX4" fmla="*/ 3177826 w 6355652"/>
              <a:gd name="connsiteY4" fmla="*/ 6050127 h 6050127"/>
              <a:gd name="connsiteX5" fmla="*/ 0 w 6355652"/>
              <a:gd name="connsiteY5" fmla="*/ 2872301 h 6050127"/>
              <a:gd name="connsiteX6" fmla="*/ 1663086 w 6355652"/>
              <a:gd name="connsiteY6" fmla="*/ 78022 h 6050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55652" h="6050127">
                <a:moveTo>
                  <a:pt x="1825048" y="0"/>
                </a:moveTo>
                <a:lnTo>
                  <a:pt x="4530604" y="0"/>
                </a:lnTo>
                <a:lnTo>
                  <a:pt x="4692567" y="78022"/>
                </a:lnTo>
                <a:cubicBezTo>
                  <a:pt x="5683175" y="616152"/>
                  <a:pt x="6355652" y="1665694"/>
                  <a:pt x="6355652" y="2872301"/>
                </a:cubicBezTo>
                <a:cubicBezTo>
                  <a:pt x="6355652" y="4627366"/>
                  <a:pt x="4932891" y="6050127"/>
                  <a:pt x="3177826" y="6050127"/>
                </a:cubicBezTo>
                <a:cubicBezTo>
                  <a:pt x="1422761" y="6050127"/>
                  <a:pt x="0" y="4627366"/>
                  <a:pt x="0" y="2872301"/>
                </a:cubicBezTo>
                <a:cubicBezTo>
                  <a:pt x="0" y="1665694"/>
                  <a:pt x="672477" y="616152"/>
                  <a:pt x="1663086" y="78022"/>
                </a:cubicBezTo>
                <a:close/>
              </a:path>
            </a:pathLst>
          </a:cu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2B06059C-C357-4011-82B9-9C01063013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55194" y="-23905"/>
            <a:ext cx="6705251" cy="6318526"/>
          </a:xfrm>
          <a:custGeom>
            <a:avLst/>
            <a:gdLst>
              <a:gd name="connsiteX0" fmla="*/ 1825048 w 6355652"/>
              <a:gd name="connsiteY0" fmla="*/ 0 h 6050127"/>
              <a:gd name="connsiteX1" fmla="*/ 4530604 w 6355652"/>
              <a:gd name="connsiteY1" fmla="*/ 0 h 6050127"/>
              <a:gd name="connsiteX2" fmla="*/ 4692567 w 6355652"/>
              <a:gd name="connsiteY2" fmla="*/ 78022 h 6050127"/>
              <a:gd name="connsiteX3" fmla="*/ 6355652 w 6355652"/>
              <a:gd name="connsiteY3" fmla="*/ 2872301 h 6050127"/>
              <a:gd name="connsiteX4" fmla="*/ 3177826 w 6355652"/>
              <a:gd name="connsiteY4" fmla="*/ 6050127 h 6050127"/>
              <a:gd name="connsiteX5" fmla="*/ 0 w 6355652"/>
              <a:gd name="connsiteY5" fmla="*/ 2872301 h 6050127"/>
              <a:gd name="connsiteX6" fmla="*/ 1663086 w 6355652"/>
              <a:gd name="connsiteY6" fmla="*/ 78022 h 6050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55652" h="6050127">
                <a:moveTo>
                  <a:pt x="1825048" y="0"/>
                </a:moveTo>
                <a:lnTo>
                  <a:pt x="4530604" y="0"/>
                </a:lnTo>
                <a:lnTo>
                  <a:pt x="4692567" y="78022"/>
                </a:lnTo>
                <a:cubicBezTo>
                  <a:pt x="5683175" y="616152"/>
                  <a:pt x="6355652" y="1665694"/>
                  <a:pt x="6355652" y="2872301"/>
                </a:cubicBezTo>
                <a:cubicBezTo>
                  <a:pt x="6355652" y="4627366"/>
                  <a:pt x="4932891" y="6050127"/>
                  <a:pt x="3177826" y="6050127"/>
                </a:cubicBezTo>
                <a:cubicBezTo>
                  <a:pt x="1422761" y="6050127"/>
                  <a:pt x="0" y="4627366"/>
                  <a:pt x="0" y="2872301"/>
                </a:cubicBezTo>
                <a:cubicBezTo>
                  <a:pt x="0" y="1665694"/>
                  <a:pt x="672477" y="616152"/>
                  <a:pt x="1663086" y="78022"/>
                </a:cubicBezTo>
                <a:close/>
              </a:path>
            </a:pathLst>
          </a:custGeom>
          <a:solidFill>
            <a:schemeClr val="accent6">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reeform: Shape 17">
            <a:extLst>
              <a:ext uri="{FF2B5EF4-FFF2-40B4-BE49-F238E27FC236}">
                <a16:creationId xmlns:a16="http://schemas.microsoft.com/office/drawing/2014/main" id="{5AFEC601-A132-47EE-B0C2-B38ACD9FCE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86886" y="-23905"/>
            <a:ext cx="6705251" cy="6215019"/>
          </a:xfrm>
          <a:custGeom>
            <a:avLst/>
            <a:gdLst>
              <a:gd name="connsiteX0" fmla="*/ 1529549 w 6355652"/>
              <a:gd name="connsiteY0" fmla="*/ 0 h 5890980"/>
              <a:gd name="connsiteX1" fmla="*/ 4826104 w 6355652"/>
              <a:gd name="connsiteY1" fmla="*/ 0 h 5890980"/>
              <a:gd name="connsiteX2" fmla="*/ 4954579 w 6355652"/>
              <a:gd name="connsiteY2" fmla="*/ 78051 h 5890980"/>
              <a:gd name="connsiteX3" fmla="*/ 6355652 w 6355652"/>
              <a:gd name="connsiteY3" fmla="*/ 2713154 h 5890980"/>
              <a:gd name="connsiteX4" fmla="*/ 3177826 w 6355652"/>
              <a:gd name="connsiteY4" fmla="*/ 5890980 h 5890980"/>
              <a:gd name="connsiteX5" fmla="*/ 0 w 6355652"/>
              <a:gd name="connsiteY5" fmla="*/ 2713154 h 5890980"/>
              <a:gd name="connsiteX6" fmla="*/ 1401073 w 6355652"/>
              <a:gd name="connsiteY6" fmla="*/ 78051 h 5890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55652" h="5890980">
                <a:moveTo>
                  <a:pt x="1529549" y="0"/>
                </a:moveTo>
                <a:lnTo>
                  <a:pt x="4826104" y="0"/>
                </a:lnTo>
                <a:lnTo>
                  <a:pt x="4954579" y="78051"/>
                </a:lnTo>
                <a:cubicBezTo>
                  <a:pt x="5799886" y="649129"/>
                  <a:pt x="6355652" y="1616239"/>
                  <a:pt x="6355652" y="2713154"/>
                </a:cubicBezTo>
                <a:cubicBezTo>
                  <a:pt x="6355652" y="4468219"/>
                  <a:pt x="4932891" y="5890980"/>
                  <a:pt x="3177826" y="5890980"/>
                </a:cubicBezTo>
                <a:cubicBezTo>
                  <a:pt x="1422761" y="5890980"/>
                  <a:pt x="0" y="4468219"/>
                  <a:pt x="0" y="2713154"/>
                </a:cubicBezTo>
                <a:cubicBezTo>
                  <a:pt x="0" y="1616239"/>
                  <a:pt x="555766" y="649129"/>
                  <a:pt x="1401073" y="78051"/>
                </a:cubicBezTo>
                <a:close/>
              </a:path>
            </a:pathLst>
          </a:custGeom>
          <a:solidFill>
            <a:schemeClr val="tx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タイトル 1">
            <a:extLst>
              <a:ext uri="{FF2B5EF4-FFF2-40B4-BE49-F238E27FC236}">
                <a16:creationId xmlns:a16="http://schemas.microsoft.com/office/drawing/2014/main" id="{544EECA2-92C3-3436-E8ED-582DA05D5ADB}"/>
              </a:ext>
            </a:extLst>
          </p:cNvPr>
          <p:cNvSpPr>
            <a:spLocks noGrp="1"/>
          </p:cNvSpPr>
          <p:nvPr>
            <p:ph type="title"/>
          </p:nvPr>
        </p:nvSpPr>
        <p:spPr>
          <a:xfrm>
            <a:off x="2242409" y="-127412"/>
            <a:ext cx="5786232" cy="3011190"/>
          </a:xfrm>
        </p:spPr>
        <p:txBody>
          <a:bodyPr vert="horz" lIns="91440" tIns="45720" rIns="91440" bIns="45720" rtlCol="0" anchor="b">
            <a:normAutofit/>
          </a:bodyPr>
          <a:lstStyle/>
          <a:p>
            <a:pPr algn="ctr"/>
            <a:r>
              <a:rPr kumimoji="1" lang="ja-JP" altLang="en-US" sz="5400" kern="1200" dirty="0">
                <a:solidFill>
                  <a:schemeClr val="bg1"/>
                </a:solidFill>
                <a:latin typeface="+mj-lt"/>
                <a:ea typeface="+mj-ea"/>
                <a:cs typeface="+mj-cs"/>
              </a:rPr>
              <a:t>今日の</a:t>
            </a:r>
            <a:r>
              <a:rPr lang="en-US" altLang="ja-JP" sz="5400" kern="1200" dirty="0">
                <a:solidFill>
                  <a:schemeClr val="bg1"/>
                </a:solidFill>
                <a:latin typeface="+mj-lt"/>
                <a:ea typeface="+mj-ea"/>
                <a:cs typeface="+mj-cs"/>
              </a:rPr>
              <a:t>goal</a:t>
            </a:r>
            <a:endParaRPr kumimoji="1" lang="en-US" altLang="ja-JP" sz="5400" kern="1200" dirty="0">
              <a:solidFill>
                <a:schemeClr val="bg1"/>
              </a:solidFill>
              <a:latin typeface="+mj-lt"/>
              <a:ea typeface="+mj-ea"/>
              <a:cs typeface="+mj-cs"/>
            </a:endParaRPr>
          </a:p>
        </p:txBody>
      </p:sp>
      <p:sp>
        <p:nvSpPr>
          <p:cNvPr id="3" name="コンテンツ プレースホルダー 2">
            <a:extLst>
              <a:ext uri="{FF2B5EF4-FFF2-40B4-BE49-F238E27FC236}">
                <a16:creationId xmlns:a16="http://schemas.microsoft.com/office/drawing/2014/main" id="{D7746BCA-12A9-A117-6069-7D7C6C6584CE}"/>
              </a:ext>
            </a:extLst>
          </p:cNvPr>
          <p:cNvSpPr>
            <a:spLocks noGrp="1"/>
          </p:cNvSpPr>
          <p:nvPr>
            <p:ph idx="1"/>
          </p:nvPr>
        </p:nvSpPr>
        <p:spPr>
          <a:xfrm>
            <a:off x="2542402" y="3285590"/>
            <a:ext cx="5338511" cy="1055142"/>
          </a:xfrm>
        </p:spPr>
        <p:txBody>
          <a:bodyPr vert="horz" lIns="91440" tIns="45720" rIns="91440" bIns="45720" rtlCol="0">
            <a:noAutofit/>
          </a:bodyPr>
          <a:lstStyle/>
          <a:p>
            <a:pPr marL="0" indent="0" algn="ctr">
              <a:buNone/>
            </a:pPr>
            <a:r>
              <a:rPr kumimoji="1" lang="ja-JP" altLang="en-US" sz="3200" b="1" kern="1200" dirty="0">
                <a:solidFill>
                  <a:schemeClr val="bg1"/>
                </a:solidFill>
                <a:latin typeface="+mn-lt"/>
                <a:ea typeface="+mn-ea"/>
                <a:cs typeface="+mn-cs"/>
              </a:rPr>
              <a:t>タスクを通して本文の内容や単語を理解して表現することができる</a:t>
            </a:r>
          </a:p>
        </p:txBody>
      </p:sp>
      <p:sp>
        <p:nvSpPr>
          <p:cNvPr id="36" name="Graphic 212">
            <a:extLst>
              <a:ext uri="{FF2B5EF4-FFF2-40B4-BE49-F238E27FC236}">
                <a16:creationId xmlns:a16="http://schemas.microsoft.com/office/drawing/2014/main" id="{279CAF82-0ECF-42BE-8F37-F71941E5D4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534716" y="188494"/>
            <a:ext cx="1048371" cy="1048371"/>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38" name="Graphic 212">
            <a:extLst>
              <a:ext uri="{FF2B5EF4-FFF2-40B4-BE49-F238E27FC236}">
                <a16:creationId xmlns:a16="http://schemas.microsoft.com/office/drawing/2014/main" id="{218E095B-4870-4AD5-9C41-C16D595235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534716" y="188494"/>
            <a:ext cx="1048371" cy="1048371"/>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chemeClr val="accent2">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grpSp>
        <p:nvGrpSpPr>
          <p:cNvPr id="39" name="Graphic 185">
            <a:extLst>
              <a:ext uri="{FF2B5EF4-FFF2-40B4-BE49-F238E27FC236}">
                <a16:creationId xmlns:a16="http://schemas.microsoft.com/office/drawing/2014/main" id="{FB9739EB-7F66-433D-841F-AB3CD18700B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583101" y="3578317"/>
            <a:ext cx="1054466" cy="469689"/>
            <a:chOff x="9841624" y="4115729"/>
            <a:chExt cx="602169" cy="268223"/>
          </a:xfrm>
          <a:solidFill>
            <a:schemeClr val="bg1"/>
          </a:solidFill>
        </p:grpSpPr>
        <p:sp>
          <p:nvSpPr>
            <p:cNvPr id="40" name="Freeform: Shape 24">
              <a:extLst>
                <a:ext uri="{FF2B5EF4-FFF2-40B4-BE49-F238E27FC236}">
                  <a16:creationId xmlns:a16="http://schemas.microsoft.com/office/drawing/2014/main" id="{104F2BBD-A005-4DCB-9566-F2351050BE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41" name="Freeform: Shape 25">
              <a:extLst>
                <a:ext uri="{FF2B5EF4-FFF2-40B4-BE49-F238E27FC236}">
                  <a16:creationId xmlns:a16="http://schemas.microsoft.com/office/drawing/2014/main" id="{8B00DEC7-198B-49D1-98FD-018F3ECFCF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42" name="Freeform: Shape 26">
              <a:extLst>
                <a:ext uri="{FF2B5EF4-FFF2-40B4-BE49-F238E27FC236}">
                  <a16:creationId xmlns:a16="http://schemas.microsoft.com/office/drawing/2014/main" id="{F14DFC82-B3B3-468E-91B3-1302CFC684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43" name="Freeform: Shape 27">
              <a:extLst>
                <a:ext uri="{FF2B5EF4-FFF2-40B4-BE49-F238E27FC236}">
                  <a16:creationId xmlns:a16="http://schemas.microsoft.com/office/drawing/2014/main" id="{D3250EFE-214E-4B8E-AF96-036A514FFB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44" name="Freeform: Shape 28">
              <a:extLst>
                <a:ext uri="{FF2B5EF4-FFF2-40B4-BE49-F238E27FC236}">
                  <a16:creationId xmlns:a16="http://schemas.microsoft.com/office/drawing/2014/main" id="{AD058EBE-D4A5-4C43-B170-6A451F87A7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grpSp>
      <p:sp>
        <p:nvSpPr>
          <p:cNvPr id="31" name="Oval 30">
            <a:extLst>
              <a:ext uri="{FF2B5EF4-FFF2-40B4-BE49-F238E27FC236}">
                <a16:creationId xmlns:a16="http://schemas.microsoft.com/office/drawing/2014/main" id="{033BC44A-0661-43B4-9C14-FD5963C226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4525" y="4910353"/>
            <a:ext cx="468090" cy="468090"/>
          </a:xfrm>
          <a:prstGeom prst="ellipse">
            <a:avLst/>
          </a:pr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3" name="Oval 32">
            <a:extLst>
              <a:ext uri="{FF2B5EF4-FFF2-40B4-BE49-F238E27FC236}">
                <a16:creationId xmlns:a16="http://schemas.microsoft.com/office/drawing/2014/main" id="{BE8CB2F0-2F5A-4EBD-B214-E0309C31F5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4525" y="4910353"/>
            <a:ext cx="468090" cy="468090"/>
          </a:xfrm>
          <a:prstGeom prst="ellipse">
            <a:avLst/>
          </a:prstGeom>
          <a:solidFill>
            <a:schemeClr val="accent2">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5" name="Freeform: Shape 34">
            <a:extLst>
              <a:ext uri="{FF2B5EF4-FFF2-40B4-BE49-F238E27FC236}">
                <a16:creationId xmlns:a16="http://schemas.microsoft.com/office/drawing/2014/main" id="{FFD3887D-244B-4EC4-9208-E304984C5D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422467" y="4200769"/>
            <a:ext cx="2769534" cy="2657232"/>
          </a:xfrm>
          <a:custGeom>
            <a:avLst/>
            <a:gdLst>
              <a:gd name="connsiteX0" fmla="*/ 2473947 w 3432581"/>
              <a:gd name="connsiteY0" fmla="*/ 0 h 3293393"/>
              <a:gd name="connsiteX1" fmla="*/ 3209623 w 3432581"/>
              <a:gd name="connsiteY1" fmla="*/ 111224 h 3293393"/>
              <a:gd name="connsiteX2" fmla="*/ 3432581 w 3432581"/>
              <a:gd name="connsiteY2" fmla="*/ 192828 h 3293393"/>
              <a:gd name="connsiteX3" fmla="*/ 3432581 w 3432581"/>
              <a:gd name="connsiteY3" fmla="*/ 3293393 h 3293393"/>
              <a:gd name="connsiteX4" fmla="*/ 141884 w 3432581"/>
              <a:gd name="connsiteY4" fmla="*/ 3293393 h 3293393"/>
              <a:gd name="connsiteX5" fmla="*/ 111224 w 3432581"/>
              <a:gd name="connsiteY5" fmla="*/ 3209623 h 3293393"/>
              <a:gd name="connsiteX6" fmla="*/ 0 w 3432581"/>
              <a:gd name="connsiteY6" fmla="*/ 2473947 h 3293393"/>
              <a:gd name="connsiteX7" fmla="*/ 2473947 w 3432581"/>
              <a:gd name="connsiteY7" fmla="*/ 0 h 3293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32581" h="3293393">
                <a:moveTo>
                  <a:pt x="2473947" y="0"/>
                </a:moveTo>
                <a:cubicBezTo>
                  <a:pt x="2730133" y="0"/>
                  <a:pt x="2977223" y="38940"/>
                  <a:pt x="3209623" y="111224"/>
                </a:cubicBezTo>
                <a:lnTo>
                  <a:pt x="3432581" y="192828"/>
                </a:lnTo>
                <a:lnTo>
                  <a:pt x="3432581" y="3293393"/>
                </a:lnTo>
                <a:lnTo>
                  <a:pt x="141884" y="3293393"/>
                </a:lnTo>
                <a:lnTo>
                  <a:pt x="111224" y="3209623"/>
                </a:lnTo>
                <a:cubicBezTo>
                  <a:pt x="38940" y="2977224"/>
                  <a:pt x="0" y="2730133"/>
                  <a:pt x="0" y="2473947"/>
                </a:cubicBezTo>
                <a:cubicBezTo>
                  <a:pt x="0" y="1107624"/>
                  <a:pt x="1107624" y="0"/>
                  <a:pt x="2473947" y="0"/>
                </a:cubicBezTo>
                <a:close/>
              </a:path>
            </a:pathLst>
          </a:cu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37" name="Freeform: Shape 36">
            <a:extLst>
              <a:ext uri="{FF2B5EF4-FFF2-40B4-BE49-F238E27FC236}">
                <a16:creationId xmlns:a16="http://schemas.microsoft.com/office/drawing/2014/main" id="{97224C31-855E-4593-8A58-5B2B0CC4F5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422467" y="4200769"/>
            <a:ext cx="2769534" cy="2657232"/>
          </a:xfrm>
          <a:custGeom>
            <a:avLst/>
            <a:gdLst>
              <a:gd name="connsiteX0" fmla="*/ 2473947 w 3432581"/>
              <a:gd name="connsiteY0" fmla="*/ 0 h 3293393"/>
              <a:gd name="connsiteX1" fmla="*/ 3209623 w 3432581"/>
              <a:gd name="connsiteY1" fmla="*/ 111224 h 3293393"/>
              <a:gd name="connsiteX2" fmla="*/ 3432581 w 3432581"/>
              <a:gd name="connsiteY2" fmla="*/ 192828 h 3293393"/>
              <a:gd name="connsiteX3" fmla="*/ 3432581 w 3432581"/>
              <a:gd name="connsiteY3" fmla="*/ 3293393 h 3293393"/>
              <a:gd name="connsiteX4" fmla="*/ 141884 w 3432581"/>
              <a:gd name="connsiteY4" fmla="*/ 3293393 h 3293393"/>
              <a:gd name="connsiteX5" fmla="*/ 111224 w 3432581"/>
              <a:gd name="connsiteY5" fmla="*/ 3209623 h 3293393"/>
              <a:gd name="connsiteX6" fmla="*/ 0 w 3432581"/>
              <a:gd name="connsiteY6" fmla="*/ 2473947 h 3293393"/>
              <a:gd name="connsiteX7" fmla="*/ 2473947 w 3432581"/>
              <a:gd name="connsiteY7" fmla="*/ 0 h 3293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32581" h="3293393">
                <a:moveTo>
                  <a:pt x="2473947" y="0"/>
                </a:moveTo>
                <a:cubicBezTo>
                  <a:pt x="2730133" y="0"/>
                  <a:pt x="2977223" y="38940"/>
                  <a:pt x="3209623" y="111224"/>
                </a:cubicBezTo>
                <a:lnTo>
                  <a:pt x="3432581" y="192828"/>
                </a:lnTo>
                <a:lnTo>
                  <a:pt x="3432581" y="3293393"/>
                </a:lnTo>
                <a:lnTo>
                  <a:pt x="141884" y="3293393"/>
                </a:lnTo>
                <a:lnTo>
                  <a:pt x="111224" y="3209623"/>
                </a:lnTo>
                <a:cubicBezTo>
                  <a:pt x="38940" y="2977224"/>
                  <a:pt x="0" y="2730133"/>
                  <a:pt x="0" y="2473947"/>
                </a:cubicBezTo>
                <a:cubicBezTo>
                  <a:pt x="0" y="1107624"/>
                  <a:pt x="1107624" y="0"/>
                  <a:pt x="2473947" y="0"/>
                </a:cubicBezTo>
                <a:close/>
              </a:path>
            </a:pathLst>
          </a:custGeom>
          <a:solidFill>
            <a:schemeClr val="accent2">
              <a:alpha val="3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Tree>
    <p:extLst>
      <p:ext uri="{BB962C8B-B14F-4D97-AF65-F5344CB8AC3E}">
        <p14:creationId xmlns:p14="http://schemas.microsoft.com/office/powerpoint/2010/main" val="3974787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474492C-44F0-0C87-9410-B9D3699878DE}"/>
              </a:ext>
            </a:extLst>
          </p:cNvPr>
          <p:cNvSpPr>
            <a:spLocks noGrp="1"/>
          </p:cNvSpPr>
          <p:nvPr>
            <p:ph type="title"/>
          </p:nvPr>
        </p:nvSpPr>
        <p:spPr/>
        <p:txBody>
          <a:bodyPr/>
          <a:lstStyle/>
          <a:p>
            <a:r>
              <a:rPr lang="en-US" altLang="ja-JP" dirty="0"/>
              <a:t>Let’s review</a:t>
            </a:r>
            <a:r>
              <a:rPr lang="ja-JP" altLang="en-US" dirty="0"/>
              <a:t> ★</a:t>
            </a:r>
            <a:endParaRPr kumimoji="1" lang="ja-JP" altLang="en-US" dirty="0"/>
          </a:p>
        </p:txBody>
      </p:sp>
      <p:sp>
        <p:nvSpPr>
          <p:cNvPr id="3" name="コンテンツ プレースホルダー 2">
            <a:extLst>
              <a:ext uri="{FF2B5EF4-FFF2-40B4-BE49-F238E27FC236}">
                <a16:creationId xmlns:a16="http://schemas.microsoft.com/office/drawing/2014/main" id="{0DDB38F5-18F7-CE6F-34A3-A379112B6FFA}"/>
              </a:ext>
            </a:extLst>
          </p:cNvPr>
          <p:cNvSpPr>
            <a:spLocks noGrp="1"/>
          </p:cNvSpPr>
          <p:nvPr>
            <p:ph idx="1"/>
          </p:nvPr>
        </p:nvSpPr>
        <p:spPr>
          <a:xfrm>
            <a:off x="2311400" y="2167466"/>
            <a:ext cx="7558405" cy="4690534"/>
          </a:xfrm>
        </p:spPr>
        <p:txBody>
          <a:bodyPr/>
          <a:lstStyle/>
          <a:p>
            <a:endParaRPr lang="en-US" altLang="ja-JP" dirty="0"/>
          </a:p>
          <a:p>
            <a:pPr marL="0" indent="0">
              <a:buNone/>
            </a:pPr>
            <a:r>
              <a:rPr lang="en-US" altLang="ja-JP" sz="3600" b="1" dirty="0"/>
              <a:t> </a:t>
            </a:r>
            <a:r>
              <a:rPr lang="en-US" altLang="ja-JP" sz="4800" b="1" dirty="0"/>
              <a:t>Do you remember what  we did last class?</a:t>
            </a:r>
            <a:endParaRPr kumimoji="1" lang="en-US" altLang="ja-JP" sz="4800" b="1" dirty="0"/>
          </a:p>
        </p:txBody>
      </p:sp>
      <p:pic>
        <p:nvPicPr>
          <p:cNvPr id="4" name="図 3">
            <a:extLst>
              <a:ext uri="{FF2B5EF4-FFF2-40B4-BE49-F238E27FC236}">
                <a16:creationId xmlns:a16="http://schemas.microsoft.com/office/drawing/2014/main" id="{51029BA7-0376-A8D1-3B66-2B042C095B04}"/>
              </a:ext>
            </a:extLst>
          </p:cNvPr>
          <p:cNvPicPr>
            <a:picLocks noChangeAspect="1"/>
          </p:cNvPicPr>
          <p:nvPr/>
        </p:nvPicPr>
        <p:blipFill>
          <a:blip r:embed="rId2"/>
          <a:stretch>
            <a:fillRect/>
          </a:stretch>
        </p:blipFill>
        <p:spPr>
          <a:xfrm>
            <a:off x="7980045" y="592364"/>
            <a:ext cx="3221355" cy="1967955"/>
          </a:xfrm>
          <a:prstGeom prst="rect">
            <a:avLst/>
          </a:prstGeom>
        </p:spPr>
      </p:pic>
      <p:pic>
        <p:nvPicPr>
          <p:cNvPr id="5" name="図 4">
            <a:extLst>
              <a:ext uri="{FF2B5EF4-FFF2-40B4-BE49-F238E27FC236}">
                <a16:creationId xmlns:a16="http://schemas.microsoft.com/office/drawing/2014/main" id="{4B25A3CB-F1B5-9C2E-0E2F-9BA03760B848}"/>
              </a:ext>
            </a:extLst>
          </p:cNvPr>
          <p:cNvPicPr>
            <a:picLocks noChangeAspect="1"/>
          </p:cNvPicPr>
          <p:nvPr/>
        </p:nvPicPr>
        <p:blipFill>
          <a:blip r:embed="rId3"/>
          <a:stretch>
            <a:fillRect/>
          </a:stretch>
        </p:blipFill>
        <p:spPr>
          <a:xfrm>
            <a:off x="10022205" y="4512733"/>
            <a:ext cx="1331595" cy="1499147"/>
          </a:xfrm>
          <a:prstGeom prst="rect">
            <a:avLst/>
          </a:prstGeom>
        </p:spPr>
      </p:pic>
    </p:spTree>
    <p:extLst>
      <p:ext uri="{BB962C8B-B14F-4D97-AF65-F5344CB8AC3E}">
        <p14:creationId xmlns:p14="http://schemas.microsoft.com/office/powerpoint/2010/main" val="37347784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44F7308-CEC6-B3BC-6B8A-47633513FAF5}"/>
              </a:ext>
            </a:extLst>
          </p:cNvPr>
          <p:cNvSpPr>
            <a:spLocks noGrp="1"/>
          </p:cNvSpPr>
          <p:nvPr>
            <p:ph type="title"/>
          </p:nvPr>
        </p:nvSpPr>
        <p:spPr/>
        <p:txBody>
          <a:bodyPr/>
          <a:lstStyle/>
          <a:p>
            <a:r>
              <a:rPr kumimoji="1" lang="en-US" altLang="ja-JP" dirty="0"/>
              <a:t>Step4</a:t>
            </a:r>
            <a:r>
              <a:rPr lang="ja-JP" altLang="en-US" dirty="0"/>
              <a:t> </a:t>
            </a:r>
            <a:r>
              <a:rPr lang="en-US" altLang="ja-JP" dirty="0"/>
              <a:t>Word</a:t>
            </a:r>
            <a:r>
              <a:rPr lang="ja-JP" altLang="en-US" dirty="0"/>
              <a:t> </a:t>
            </a:r>
            <a:r>
              <a:rPr lang="en-US" altLang="ja-JP" dirty="0"/>
              <a:t>check</a:t>
            </a:r>
            <a:endParaRPr kumimoji="1" lang="ja-JP" altLang="en-US" dirty="0"/>
          </a:p>
        </p:txBody>
      </p:sp>
      <p:pic>
        <p:nvPicPr>
          <p:cNvPr id="5" name="コンテンツ プレースホルダー 4" descr="グラフィカル ユーザー インターフェイス, テキスト&#10;&#10;AI 生成コンテンツは誤りを含む可能性があります。">
            <a:extLst>
              <a:ext uri="{FF2B5EF4-FFF2-40B4-BE49-F238E27FC236}">
                <a16:creationId xmlns:a16="http://schemas.microsoft.com/office/drawing/2014/main" id="{C0B5C034-E035-B3E2-CBCC-E8292FCE18C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65119" y="1941892"/>
            <a:ext cx="7641883" cy="2974215"/>
          </a:xfrm>
        </p:spPr>
      </p:pic>
    </p:spTree>
    <p:extLst>
      <p:ext uri="{BB962C8B-B14F-4D97-AF65-F5344CB8AC3E}">
        <p14:creationId xmlns:p14="http://schemas.microsoft.com/office/powerpoint/2010/main" val="9358290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60DCB66-ADB2-9E1F-8479-5FA9FFEF5696}"/>
              </a:ext>
            </a:extLst>
          </p:cNvPr>
          <p:cNvSpPr>
            <a:spLocks noGrp="1"/>
          </p:cNvSpPr>
          <p:nvPr>
            <p:ph type="title"/>
          </p:nvPr>
        </p:nvSpPr>
        <p:spPr/>
        <p:txBody>
          <a:bodyPr/>
          <a:lstStyle/>
          <a:p>
            <a:endParaRPr kumimoji="1" lang="ja-JP" altLang="en-US"/>
          </a:p>
        </p:txBody>
      </p:sp>
      <p:pic>
        <p:nvPicPr>
          <p:cNvPr id="5" name="コンテンツ プレースホルダー 4" descr="会社名&#10;&#10;AI 生成コンテンツは誤りを含む可能性があります。">
            <a:extLst>
              <a:ext uri="{FF2B5EF4-FFF2-40B4-BE49-F238E27FC236}">
                <a16:creationId xmlns:a16="http://schemas.microsoft.com/office/drawing/2014/main" id="{28FED858-C6B0-F60E-F22A-CC010CF9D2F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828801" y="1766363"/>
            <a:ext cx="7802368" cy="5091637"/>
          </a:xfrm>
        </p:spPr>
      </p:pic>
    </p:spTree>
    <p:extLst>
      <p:ext uri="{BB962C8B-B14F-4D97-AF65-F5344CB8AC3E}">
        <p14:creationId xmlns:p14="http://schemas.microsoft.com/office/powerpoint/2010/main" val="30307316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0FB944-4326-3407-25CA-F74FED1F0CC5}"/>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D30B6074-D7A1-20AD-CEEB-F399C9A96B5D}"/>
              </a:ext>
            </a:extLst>
          </p:cNvPr>
          <p:cNvSpPr>
            <a:spLocks noGrp="1"/>
          </p:cNvSpPr>
          <p:nvPr>
            <p:ph type="title"/>
          </p:nvPr>
        </p:nvSpPr>
        <p:spPr/>
        <p:txBody>
          <a:bodyPr/>
          <a:lstStyle/>
          <a:p>
            <a:r>
              <a:rPr kumimoji="1" lang="en-US" altLang="ja-JP" dirty="0"/>
              <a:t>Step4</a:t>
            </a:r>
            <a:r>
              <a:rPr lang="ja-JP" altLang="en-US" dirty="0"/>
              <a:t> </a:t>
            </a:r>
            <a:r>
              <a:rPr lang="en-US" altLang="ja-JP" dirty="0"/>
              <a:t>Word</a:t>
            </a:r>
            <a:r>
              <a:rPr lang="ja-JP" altLang="en-US" dirty="0"/>
              <a:t> </a:t>
            </a:r>
            <a:r>
              <a:rPr lang="en-US" altLang="ja-JP" dirty="0"/>
              <a:t>check</a:t>
            </a:r>
            <a:endParaRPr kumimoji="1" lang="ja-JP" altLang="en-US" dirty="0"/>
          </a:p>
        </p:txBody>
      </p:sp>
      <p:pic>
        <p:nvPicPr>
          <p:cNvPr id="5" name="コンテンツ プレースホルダー 4" descr="グラフィカル ユーザー インターフェイス, テキスト&#10;&#10;AI 生成コンテンツは誤りを含む可能性があります。">
            <a:extLst>
              <a:ext uri="{FF2B5EF4-FFF2-40B4-BE49-F238E27FC236}">
                <a16:creationId xmlns:a16="http://schemas.microsoft.com/office/drawing/2014/main" id="{EAA1EE9D-905B-FADD-AFC4-6FCAAF3C685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65119" y="1941892"/>
            <a:ext cx="7641883" cy="2974215"/>
          </a:xfrm>
        </p:spPr>
      </p:pic>
      <p:sp>
        <p:nvSpPr>
          <p:cNvPr id="3" name="テキスト ボックス 2">
            <a:extLst>
              <a:ext uri="{FF2B5EF4-FFF2-40B4-BE49-F238E27FC236}">
                <a16:creationId xmlns:a16="http://schemas.microsoft.com/office/drawing/2014/main" id="{2FE6F825-AF64-4B06-6CCD-4FA4DDC52843}"/>
              </a:ext>
            </a:extLst>
          </p:cNvPr>
          <p:cNvSpPr txBox="1"/>
          <p:nvPr/>
        </p:nvSpPr>
        <p:spPr>
          <a:xfrm>
            <a:off x="8435340" y="1828800"/>
            <a:ext cx="1085850" cy="646331"/>
          </a:xfrm>
          <a:prstGeom prst="rect">
            <a:avLst/>
          </a:prstGeom>
          <a:noFill/>
        </p:spPr>
        <p:txBody>
          <a:bodyPr wrap="square" rtlCol="0">
            <a:spAutoFit/>
          </a:bodyPr>
          <a:lstStyle/>
          <a:p>
            <a:r>
              <a:rPr lang="en-US" altLang="ja-JP" sz="3600" b="1" dirty="0"/>
              <a:t>d</a:t>
            </a:r>
            <a:endParaRPr kumimoji="1" lang="ja-JP" altLang="en-US" sz="3600" b="1" dirty="0"/>
          </a:p>
        </p:txBody>
      </p:sp>
      <p:sp>
        <p:nvSpPr>
          <p:cNvPr id="4" name="テキスト ボックス 3">
            <a:extLst>
              <a:ext uri="{FF2B5EF4-FFF2-40B4-BE49-F238E27FC236}">
                <a16:creationId xmlns:a16="http://schemas.microsoft.com/office/drawing/2014/main" id="{B35275FD-A18E-6664-9076-25A7D02107B1}"/>
              </a:ext>
            </a:extLst>
          </p:cNvPr>
          <p:cNvSpPr txBox="1"/>
          <p:nvPr/>
        </p:nvSpPr>
        <p:spPr>
          <a:xfrm>
            <a:off x="7578090" y="2475131"/>
            <a:ext cx="605790" cy="646331"/>
          </a:xfrm>
          <a:prstGeom prst="rect">
            <a:avLst/>
          </a:prstGeom>
          <a:noFill/>
        </p:spPr>
        <p:txBody>
          <a:bodyPr wrap="square" rtlCol="0">
            <a:spAutoFit/>
          </a:bodyPr>
          <a:lstStyle/>
          <a:p>
            <a:r>
              <a:rPr lang="en-US" altLang="ja-JP" sz="3600" b="1" dirty="0"/>
              <a:t>c</a:t>
            </a:r>
            <a:endParaRPr kumimoji="1" lang="ja-JP" altLang="en-US" sz="3600" b="1" dirty="0"/>
          </a:p>
        </p:txBody>
      </p:sp>
      <p:sp>
        <p:nvSpPr>
          <p:cNvPr id="6" name="テキスト ボックス 5">
            <a:extLst>
              <a:ext uri="{FF2B5EF4-FFF2-40B4-BE49-F238E27FC236}">
                <a16:creationId xmlns:a16="http://schemas.microsoft.com/office/drawing/2014/main" id="{A9F8D36F-D9DF-13D4-924D-DCA7B5CEA6ED}"/>
              </a:ext>
            </a:extLst>
          </p:cNvPr>
          <p:cNvSpPr txBox="1"/>
          <p:nvPr/>
        </p:nvSpPr>
        <p:spPr>
          <a:xfrm>
            <a:off x="8663940" y="3049287"/>
            <a:ext cx="857250" cy="646331"/>
          </a:xfrm>
          <a:prstGeom prst="rect">
            <a:avLst/>
          </a:prstGeom>
          <a:noFill/>
        </p:spPr>
        <p:txBody>
          <a:bodyPr wrap="square" rtlCol="0">
            <a:spAutoFit/>
          </a:bodyPr>
          <a:lstStyle/>
          <a:p>
            <a:r>
              <a:rPr lang="en-US" altLang="ja-JP" sz="3600" b="1" dirty="0"/>
              <a:t>b</a:t>
            </a:r>
            <a:endParaRPr kumimoji="1" lang="ja-JP" altLang="en-US" sz="3600" b="1" dirty="0"/>
          </a:p>
        </p:txBody>
      </p:sp>
      <p:sp>
        <p:nvSpPr>
          <p:cNvPr id="7" name="テキスト ボックス 6">
            <a:extLst>
              <a:ext uri="{FF2B5EF4-FFF2-40B4-BE49-F238E27FC236}">
                <a16:creationId xmlns:a16="http://schemas.microsoft.com/office/drawing/2014/main" id="{FE8DEE27-5666-37EE-FECE-84248B3A36B3}"/>
              </a:ext>
            </a:extLst>
          </p:cNvPr>
          <p:cNvSpPr txBox="1"/>
          <p:nvPr/>
        </p:nvSpPr>
        <p:spPr>
          <a:xfrm>
            <a:off x="7486650" y="3566160"/>
            <a:ext cx="937260" cy="646331"/>
          </a:xfrm>
          <a:prstGeom prst="rect">
            <a:avLst/>
          </a:prstGeom>
          <a:noFill/>
        </p:spPr>
        <p:txBody>
          <a:bodyPr wrap="square" rtlCol="0">
            <a:spAutoFit/>
          </a:bodyPr>
          <a:lstStyle/>
          <a:p>
            <a:r>
              <a:rPr kumimoji="1" lang="en-US" altLang="ja-JP" sz="3600" b="1" dirty="0"/>
              <a:t>a</a:t>
            </a:r>
            <a:endParaRPr kumimoji="1" lang="ja-JP" altLang="en-US" sz="3600" b="1" dirty="0"/>
          </a:p>
        </p:txBody>
      </p:sp>
      <p:sp>
        <p:nvSpPr>
          <p:cNvPr id="8" name="テキスト ボックス 7">
            <a:extLst>
              <a:ext uri="{FF2B5EF4-FFF2-40B4-BE49-F238E27FC236}">
                <a16:creationId xmlns:a16="http://schemas.microsoft.com/office/drawing/2014/main" id="{327C7C15-2439-1D2E-FFFC-D5FA59596DD9}"/>
              </a:ext>
            </a:extLst>
          </p:cNvPr>
          <p:cNvSpPr txBox="1"/>
          <p:nvPr/>
        </p:nvSpPr>
        <p:spPr>
          <a:xfrm>
            <a:off x="8183880" y="4241133"/>
            <a:ext cx="708660" cy="646331"/>
          </a:xfrm>
          <a:prstGeom prst="rect">
            <a:avLst/>
          </a:prstGeom>
          <a:noFill/>
        </p:spPr>
        <p:txBody>
          <a:bodyPr wrap="square" rtlCol="0">
            <a:spAutoFit/>
          </a:bodyPr>
          <a:lstStyle/>
          <a:p>
            <a:r>
              <a:rPr kumimoji="1" lang="en-US" altLang="ja-JP" sz="3600" b="1" dirty="0"/>
              <a:t>e</a:t>
            </a:r>
            <a:endParaRPr kumimoji="1" lang="ja-JP" altLang="en-US" sz="3600" b="1" dirty="0"/>
          </a:p>
        </p:txBody>
      </p:sp>
    </p:spTree>
    <p:extLst>
      <p:ext uri="{BB962C8B-B14F-4D97-AF65-F5344CB8AC3E}">
        <p14:creationId xmlns:p14="http://schemas.microsoft.com/office/powerpoint/2010/main" val="2826088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fade">
                                      <p:cBhvr>
                                        <p:cTn id="28" dur="1000"/>
                                        <p:tgtEl>
                                          <p:spTgt spid="7"/>
                                        </p:tgtEl>
                                      </p:cBhvr>
                                    </p:animEffect>
                                    <p:anim calcmode="lin" valueType="num">
                                      <p:cBhvr>
                                        <p:cTn id="29" dur="1000" fill="hold"/>
                                        <p:tgtEl>
                                          <p:spTgt spid="7"/>
                                        </p:tgtEl>
                                        <p:attrNameLst>
                                          <p:attrName>ppt_x</p:attrName>
                                        </p:attrNameLst>
                                      </p:cBhvr>
                                      <p:tavLst>
                                        <p:tav tm="0">
                                          <p:val>
                                            <p:strVal val="#ppt_x"/>
                                          </p:val>
                                        </p:tav>
                                        <p:tav tm="100000">
                                          <p:val>
                                            <p:strVal val="#ppt_x"/>
                                          </p:val>
                                        </p:tav>
                                      </p:tavLst>
                                    </p:anim>
                                    <p:anim calcmode="lin" valueType="num">
                                      <p:cBhvr>
                                        <p:cTn id="30"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fade">
                                      <p:cBhvr>
                                        <p:cTn id="35" dur="1000"/>
                                        <p:tgtEl>
                                          <p:spTgt spid="8"/>
                                        </p:tgtEl>
                                      </p:cBhvr>
                                    </p:animEffect>
                                    <p:anim calcmode="lin" valueType="num">
                                      <p:cBhvr>
                                        <p:cTn id="36" dur="1000" fill="hold"/>
                                        <p:tgtEl>
                                          <p:spTgt spid="8"/>
                                        </p:tgtEl>
                                        <p:attrNameLst>
                                          <p:attrName>ppt_x</p:attrName>
                                        </p:attrNameLst>
                                      </p:cBhvr>
                                      <p:tavLst>
                                        <p:tav tm="0">
                                          <p:val>
                                            <p:strVal val="#ppt_x"/>
                                          </p:val>
                                        </p:tav>
                                        <p:tav tm="100000">
                                          <p:val>
                                            <p:strVal val="#ppt_x"/>
                                          </p:val>
                                        </p:tav>
                                      </p:tavLst>
                                    </p:anim>
                                    <p:anim calcmode="lin" valueType="num">
                                      <p:cBhvr>
                                        <p:cTn id="37"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6" grpId="0"/>
      <p:bldP spid="7" grpId="0"/>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CE18502-EC14-C82C-A157-EA861E171EAD}"/>
              </a:ext>
            </a:extLst>
          </p:cNvPr>
          <p:cNvSpPr>
            <a:spLocks noGrp="1"/>
          </p:cNvSpPr>
          <p:nvPr>
            <p:ph type="title"/>
          </p:nvPr>
        </p:nvSpPr>
        <p:spPr>
          <a:xfrm>
            <a:off x="838200" y="365125"/>
            <a:ext cx="11254740" cy="1337945"/>
          </a:xfrm>
        </p:spPr>
        <p:txBody>
          <a:bodyPr/>
          <a:lstStyle/>
          <a:p>
            <a:r>
              <a:rPr kumimoji="1" lang="en-US" altLang="ja-JP" b="1" dirty="0"/>
              <a:t>Step5 Let’s read ( </a:t>
            </a:r>
            <a:r>
              <a:rPr kumimoji="1" lang="ja-JP" altLang="en-US" b="1" dirty="0"/>
              <a:t>⚠</a:t>
            </a:r>
            <a:r>
              <a:rPr kumimoji="1" lang="en-US" altLang="ja-JP" b="1" dirty="0"/>
              <a:t>Don’t open the textbook)</a:t>
            </a:r>
            <a:endParaRPr kumimoji="1" lang="ja-JP" altLang="en-US" b="1" dirty="0"/>
          </a:p>
        </p:txBody>
      </p:sp>
      <p:sp>
        <p:nvSpPr>
          <p:cNvPr id="3" name="コンテンツ プレースホルダー 2">
            <a:extLst>
              <a:ext uri="{FF2B5EF4-FFF2-40B4-BE49-F238E27FC236}">
                <a16:creationId xmlns:a16="http://schemas.microsoft.com/office/drawing/2014/main" id="{58B7C1A8-4800-85BA-AF98-F58AFFAB08EC}"/>
              </a:ext>
            </a:extLst>
          </p:cNvPr>
          <p:cNvSpPr>
            <a:spLocks noGrp="1"/>
          </p:cNvSpPr>
          <p:nvPr>
            <p:ph idx="1"/>
          </p:nvPr>
        </p:nvSpPr>
        <p:spPr>
          <a:xfrm>
            <a:off x="838200" y="1597025"/>
            <a:ext cx="10515600" cy="4351338"/>
          </a:xfrm>
        </p:spPr>
        <p:txBody>
          <a:bodyPr/>
          <a:lstStyle/>
          <a:p>
            <a:pPr marL="514350" indent="-514350">
              <a:buAutoNum type="arabicPeriod"/>
            </a:pPr>
            <a:r>
              <a:rPr kumimoji="1" lang="en-US" altLang="ja-JP" dirty="0"/>
              <a:t>Many people lost their lives because of the big bomb.</a:t>
            </a:r>
          </a:p>
          <a:p>
            <a:pPr marL="514350" indent="-514350">
              <a:buAutoNum type="arabicPeriod" startAt="2"/>
            </a:pPr>
            <a:r>
              <a:rPr lang="en-US" altLang="ja-JP" dirty="0"/>
              <a:t>A little boy was singing a lullaby.</a:t>
            </a:r>
          </a:p>
          <a:p>
            <a:pPr marL="0" indent="0">
              <a:buNone/>
            </a:pPr>
            <a:r>
              <a:rPr kumimoji="1" lang="en-US" altLang="ja-JP" dirty="0"/>
              <a:t>3. A young girl tried to be a boy’s mother.</a:t>
            </a:r>
            <a:endParaRPr kumimoji="1" lang="ja-JP" altLang="en-US" dirty="0"/>
          </a:p>
        </p:txBody>
      </p:sp>
      <p:pic>
        <p:nvPicPr>
          <p:cNvPr id="7" name="図 6" descr="テーブル&#10;&#10;AI 生成コンテンツは誤りを含む可能性があります。">
            <a:extLst>
              <a:ext uri="{FF2B5EF4-FFF2-40B4-BE49-F238E27FC236}">
                <a16:creationId xmlns:a16="http://schemas.microsoft.com/office/drawing/2014/main" id="{1A6C4F0C-3BC7-E280-6E4F-1A22E8A612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11880" y="3429000"/>
            <a:ext cx="4408213" cy="2938808"/>
          </a:xfrm>
          <a:prstGeom prst="rect">
            <a:avLst/>
          </a:prstGeom>
        </p:spPr>
      </p:pic>
    </p:spTree>
    <p:extLst>
      <p:ext uri="{BB962C8B-B14F-4D97-AF65-F5344CB8AC3E}">
        <p14:creationId xmlns:p14="http://schemas.microsoft.com/office/powerpoint/2010/main" val="282032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624B520-30B2-AB83-738E-68F26CF7CC3A}"/>
              </a:ext>
            </a:extLst>
          </p:cNvPr>
          <p:cNvSpPr>
            <a:spLocks noGrp="1"/>
          </p:cNvSpPr>
          <p:nvPr>
            <p:ph type="title"/>
          </p:nvPr>
        </p:nvSpPr>
        <p:spPr/>
        <p:txBody>
          <a:bodyPr/>
          <a:lstStyle/>
          <a:p>
            <a:r>
              <a:rPr kumimoji="1" lang="en-US" altLang="ja-JP" dirty="0"/>
              <a:t>Reading time</a:t>
            </a:r>
            <a:r>
              <a:rPr kumimoji="1" lang="ja-JP" altLang="en-US" dirty="0"/>
              <a:t>❗</a:t>
            </a:r>
          </a:p>
        </p:txBody>
      </p:sp>
      <p:sp>
        <p:nvSpPr>
          <p:cNvPr id="3" name="コンテンツ プレースホルダー 2">
            <a:extLst>
              <a:ext uri="{FF2B5EF4-FFF2-40B4-BE49-F238E27FC236}">
                <a16:creationId xmlns:a16="http://schemas.microsoft.com/office/drawing/2014/main" id="{E0C422DA-E8FF-6BF7-26C5-8D15DD7C0C39}"/>
              </a:ext>
            </a:extLst>
          </p:cNvPr>
          <p:cNvSpPr>
            <a:spLocks noGrp="1"/>
          </p:cNvSpPr>
          <p:nvPr>
            <p:ph idx="1"/>
          </p:nvPr>
        </p:nvSpPr>
        <p:spPr/>
        <p:txBody>
          <a:bodyPr/>
          <a:lstStyle/>
          <a:p>
            <a:pPr marL="0" indent="0">
              <a:buNone/>
            </a:pPr>
            <a:r>
              <a:rPr lang="en-US" altLang="ja-JP" dirty="0"/>
              <a:t>Open the textbook and read silently.</a:t>
            </a:r>
          </a:p>
          <a:p>
            <a:pPr marL="0" indent="0">
              <a:buNone/>
            </a:pPr>
            <a:endParaRPr lang="en-US" altLang="ja-JP" dirty="0"/>
          </a:p>
          <a:p>
            <a:pPr marL="0" indent="0">
              <a:buNone/>
            </a:pPr>
            <a:endParaRPr lang="en-US" altLang="ja-JP" dirty="0"/>
          </a:p>
        </p:txBody>
      </p:sp>
      <p:pic>
        <p:nvPicPr>
          <p:cNvPr id="4" name="図 3">
            <a:extLst>
              <a:ext uri="{FF2B5EF4-FFF2-40B4-BE49-F238E27FC236}">
                <a16:creationId xmlns:a16="http://schemas.microsoft.com/office/drawing/2014/main" id="{C1550714-F794-DAB7-1E3D-7ED566964B0A}"/>
              </a:ext>
            </a:extLst>
          </p:cNvPr>
          <p:cNvPicPr>
            <a:picLocks noChangeAspect="1"/>
          </p:cNvPicPr>
          <p:nvPr/>
        </p:nvPicPr>
        <p:blipFill>
          <a:blip r:embed="rId2"/>
          <a:stretch>
            <a:fillRect/>
          </a:stretch>
        </p:blipFill>
        <p:spPr>
          <a:xfrm>
            <a:off x="2358840" y="2311260"/>
            <a:ext cx="4773480" cy="4546740"/>
          </a:xfrm>
          <a:prstGeom prst="rect">
            <a:avLst/>
          </a:prstGeom>
        </p:spPr>
      </p:pic>
      <p:pic>
        <p:nvPicPr>
          <p:cNvPr id="2050" name="Picture 2" descr="静かにの検索結果 | かわいいフリー素材集 いらすとや">
            <a:extLst>
              <a:ext uri="{FF2B5EF4-FFF2-40B4-BE49-F238E27FC236}">
                <a16:creationId xmlns:a16="http://schemas.microsoft.com/office/drawing/2014/main" id="{D6308820-A348-9B23-CAC5-746D5697CB5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27670" y="681037"/>
            <a:ext cx="3414210" cy="34142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43571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8CF2FDD-0DD0-1716-72B3-0C5A462C64D6}"/>
              </a:ext>
            </a:extLst>
          </p:cNvPr>
          <p:cNvSpPr>
            <a:spLocks noGrp="1"/>
          </p:cNvSpPr>
          <p:nvPr>
            <p:ph type="title"/>
          </p:nvPr>
        </p:nvSpPr>
        <p:spPr/>
        <p:txBody>
          <a:bodyPr/>
          <a:lstStyle/>
          <a:p>
            <a:r>
              <a:rPr kumimoji="1" lang="en-US" altLang="ja-JP" dirty="0"/>
              <a:t>Step5</a:t>
            </a:r>
            <a:r>
              <a:rPr kumimoji="1" lang="ja-JP" altLang="en-US" dirty="0"/>
              <a:t>② </a:t>
            </a:r>
            <a:r>
              <a:rPr lang="en-US" altLang="ja-JP" dirty="0"/>
              <a:t>Answer the questions!</a:t>
            </a:r>
            <a:endParaRPr kumimoji="1" lang="ja-JP" altLang="en-US" dirty="0"/>
          </a:p>
        </p:txBody>
      </p:sp>
      <p:sp>
        <p:nvSpPr>
          <p:cNvPr id="3" name="コンテンツ プレースホルダー 2">
            <a:extLst>
              <a:ext uri="{FF2B5EF4-FFF2-40B4-BE49-F238E27FC236}">
                <a16:creationId xmlns:a16="http://schemas.microsoft.com/office/drawing/2014/main" id="{D5E92598-560A-F148-0FD6-DC98FDA23BBA}"/>
              </a:ext>
            </a:extLst>
          </p:cNvPr>
          <p:cNvSpPr>
            <a:spLocks noGrp="1"/>
          </p:cNvSpPr>
          <p:nvPr>
            <p:ph idx="1"/>
          </p:nvPr>
        </p:nvSpPr>
        <p:spPr/>
        <p:txBody>
          <a:bodyPr/>
          <a:lstStyle/>
          <a:p>
            <a:pPr marL="0" indent="0">
              <a:buNone/>
            </a:pPr>
            <a:r>
              <a:rPr kumimoji="1" lang="en-US" altLang="ja-JP" dirty="0"/>
              <a:t>1.Many people lost their lives because of the big bomb.</a:t>
            </a:r>
          </a:p>
          <a:p>
            <a:pPr marL="0" indent="0">
              <a:buNone/>
            </a:pPr>
            <a:r>
              <a:rPr kumimoji="1" lang="en-US" altLang="ja-JP" dirty="0"/>
              <a:t>2.A little boy was singing a lullaby.</a:t>
            </a:r>
          </a:p>
          <a:p>
            <a:pPr marL="0" indent="0">
              <a:buNone/>
            </a:pPr>
            <a:r>
              <a:rPr kumimoji="1" lang="en-US" altLang="ja-JP" dirty="0"/>
              <a:t>3. A young girl tried to be a boy’s mother</a:t>
            </a:r>
            <a:endParaRPr kumimoji="1" lang="ja-JP" altLang="en-US" dirty="0"/>
          </a:p>
        </p:txBody>
      </p:sp>
      <p:pic>
        <p:nvPicPr>
          <p:cNvPr id="7" name="図 6" descr="テーブル&#10;&#10;AI 生成コンテンツは誤りを含む可能性があります。">
            <a:extLst>
              <a:ext uri="{FF2B5EF4-FFF2-40B4-BE49-F238E27FC236}">
                <a16:creationId xmlns:a16="http://schemas.microsoft.com/office/drawing/2014/main" id="{0478F1FC-1339-13E4-2793-96FD155AA9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86150" y="3517510"/>
            <a:ext cx="4688250" cy="3056808"/>
          </a:xfrm>
          <a:prstGeom prst="rect">
            <a:avLst/>
          </a:prstGeom>
        </p:spPr>
      </p:pic>
      <p:sp>
        <p:nvSpPr>
          <p:cNvPr id="4" name="楕円 3">
            <a:extLst>
              <a:ext uri="{FF2B5EF4-FFF2-40B4-BE49-F238E27FC236}">
                <a16:creationId xmlns:a16="http://schemas.microsoft.com/office/drawing/2014/main" id="{118552AE-92AA-029E-6C73-A21573BE907C}"/>
              </a:ext>
            </a:extLst>
          </p:cNvPr>
          <p:cNvSpPr/>
          <p:nvPr/>
        </p:nvSpPr>
        <p:spPr>
          <a:xfrm>
            <a:off x="5132070" y="4446270"/>
            <a:ext cx="537210" cy="514350"/>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kumimoji="1" lang="ja-JP" altLang="en-US"/>
          </a:p>
        </p:txBody>
      </p:sp>
      <p:sp>
        <p:nvSpPr>
          <p:cNvPr id="5" name="乗算記号 4">
            <a:extLst>
              <a:ext uri="{FF2B5EF4-FFF2-40B4-BE49-F238E27FC236}">
                <a16:creationId xmlns:a16="http://schemas.microsoft.com/office/drawing/2014/main" id="{2A290FE3-E95E-0412-165C-D9602BB2BCEC}"/>
              </a:ext>
            </a:extLst>
          </p:cNvPr>
          <p:cNvSpPr/>
          <p:nvPr/>
        </p:nvSpPr>
        <p:spPr>
          <a:xfrm>
            <a:off x="4897755" y="5045914"/>
            <a:ext cx="1005840" cy="793433"/>
          </a:xfrm>
          <a:prstGeom prst="mathMultiply">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楕円 5">
            <a:extLst>
              <a:ext uri="{FF2B5EF4-FFF2-40B4-BE49-F238E27FC236}">
                <a16:creationId xmlns:a16="http://schemas.microsoft.com/office/drawing/2014/main" id="{A14C4EA1-0CE5-11F4-FD66-A9A079266467}"/>
              </a:ext>
            </a:extLst>
          </p:cNvPr>
          <p:cNvSpPr/>
          <p:nvPr/>
        </p:nvSpPr>
        <p:spPr>
          <a:xfrm>
            <a:off x="5132070" y="5831840"/>
            <a:ext cx="537210" cy="502920"/>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kumimoji="1" lang="ja-JP" altLang="en-US" dirty="0"/>
          </a:p>
        </p:txBody>
      </p:sp>
    </p:spTree>
    <p:extLst>
      <p:ext uri="{BB962C8B-B14F-4D97-AF65-F5344CB8AC3E}">
        <p14:creationId xmlns:p14="http://schemas.microsoft.com/office/powerpoint/2010/main" val="890713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73</TotalTime>
  <Words>314</Words>
  <Application>Microsoft Office PowerPoint</Application>
  <PresentationFormat>ワイド画面</PresentationFormat>
  <Paragraphs>67</Paragraphs>
  <Slides>17</Slides>
  <Notes>1</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17</vt:i4>
      </vt:variant>
    </vt:vector>
  </HeadingPairs>
  <TitlesOfParts>
    <vt:vector size="22" baseType="lpstr">
      <vt:lpstr>游ゴシック</vt:lpstr>
      <vt:lpstr>游ゴシック Light</vt:lpstr>
      <vt:lpstr>游明朝</vt:lpstr>
      <vt:lpstr>Arial</vt:lpstr>
      <vt:lpstr>Office テーマ</vt:lpstr>
      <vt:lpstr>A Mother’s lullaby②　</vt:lpstr>
      <vt:lpstr>今日のgoal</vt:lpstr>
      <vt:lpstr>Let’s review ★</vt:lpstr>
      <vt:lpstr>Step4 Word check</vt:lpstr>
      <vt:lpstr>PowerPoint プレゼンテーション</vt:lpstr>
      <vt:lpstr>Step4 Word check</vt:lpstr>
      <vt:lpstr>Step5 Let’s read ( ⚠Don’t open the textbook)</vt:lpstr>
      <vt:lpstr>Reading time❗</vt:lpstr>
      <vt:lpstr>Step5② Answer the questions!</vt:lpstr>
      <vt:lpstr>Step6 Word check③</vt:lpstr>
      <vt:lpstr>PowerPoint プレゼンテーション</vt:lpstr>
      <vt:lpstr>Step6 Word check③</vt:lpstr>
      <vt:lpstr>Step7 Let’s open the textbook again 📖</vt:lpstr>
      <vt:lpstr>Answer the questions!</vt:lpstr>
      <vt:lpstr>Answer the questions!</vt:lpstr>
      <vt:lpstr>Step8 reading practice</vt:lpstr>
      <vt:lpstr>Thank you for coming today’s class!!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あやの 所</dc:creator>
  <cp:lastModifiedBy>あやの 所</cp:lastModifiedBy>
  <cp:revision>1</cp:revision>
  <dcterms:created xsi:type="dcterms:W3CDTF">2026-01-05T03:51:22Z</dcterms:created>
  <dcterms:modified xsi:type="dcterms:W3CDTF">2026-01-14T02:02:43Z</dcterms:modified>
</cp:coreProperties>
</file>