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57" r:id="rId3"/>
    <p:sldId id="258" r:id="rId4"/>
    <p:sldId id="259" r:id="rId5"/>
    <p:sldId id="260" r:id="rId6"/>
    <p:sldId id="280" r:id="rId7"/>
    <p:sldId id="263" r:id="rId8"/>
    <p:sldId id="261" r:id="rId9"/>
    <p:sldId id="262" r:id="rId10"/>
    <p:sldId id="281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0" autoAdjust="0"/>
    <p:restoredTop sz="94660"/>
  </p:normalViewPr>
  <p:slideViewPr>
    <p:cSldViewPr snapToGrid="0">
      <p:cViewPr varScale="1">
        <p:scale>
          <a:sx n="45" d="100"/>
          <a:sy n="45" d="100"/>
        </p:scale>
        <p:origin x="76" y="11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太陽 深谷" userId="6348edd96114c920" providerId="LiveId" clId="{48BECCD8-421E-4746-A7E6-BBA5B16D98B7}"/>
    <pc:docChg chg="undo custSel addSld delSld modSld sldOrd">
      <pc:chgData name="太陽 深谷" userId="6348edd96114c920" providerId="LiveId" clId="{48BECCD8-421E-4746-A7E6-BBA5B16D98B7}" dt="2026-01-15T14:15:33.624" v="5867" actId="478"/>
      <pc:docMkLst>
        <pc:docMk/>
      </pc:docMkLst>
      <pc:sldChg chg="addSp delSp modSp new mod">
        <pc:chgData name="太陽 深谷" userId="6348edd96114c920" providerId="LiveId" clId="{48BECCD8-421E-4746-A7E6-BBA5B16D98B7}" dt="2026-01-15T13:59:04.611" v="4987" actId="1076"/>
        <pc:sldMkLst>
          <pc:docMk/>
          <pc:sldMk cId="1240645461" sldId="259"/>
        </pc:sldMkLst>
        <pc:spChg chg="add mod">
          <ac:chgData name="太陽 深谷" userId="6348edd96114c920" providerId="LiveId" clId="{48BECCD8-421E-4746-A7E6-BBA5B16D98B7}" dt="2026-01-15T13:58:23.464" v="4956" actId="1076"/>
          <ac:spMkLst>
            <pc:docMk/>
            <pc:sldMk cId="1240645461" sldId="259"/>
            <ac:spMk id="2" creationId="{C4FC3B8A-304D-A311-70A1-6C7A835CC49F}"/>
          </ac:spMkLst>
        </pc:spChg>
        <pc:spChg chg="add mod">
          <ac:chgData name="太陽 深谷" userId="6348edd96114c920" providerId="LiveId" clId="{48BECCD8-421E-4746-A7E6-BBA5B16D98B7}" dt="2026-01-15T13:58:15.587" v="4955" actId="1076"/>
          <ac:spMkLst>
            <pc:docMk/>
            <pc:sldMk cId="1240645461" sldId="259"/>
            <ac:spMk id="3" creationId="{2CFB9355-C02F-997B-B18A-C127A8A7E86A}"/>
          </ac:spMkLst>
        </pc:spChg>
        <pc:spChg chg="add mod">
          <ac:chgData name="太陽 深谷" userId="6348edd96114c920" providerId="LiveId" clId="{48BECCD8-421E-4746-A7E6-BBA5B16D98B7}" dt="2026-01-15T13:59:04.611" v="4987" actId="1076"/>
          <ac:spMkLst>
            <pc:docMk/>
            <pc:sldMk cId="1240645461" sldId="259"/>
            <ac:spMk id="4" creationId="{BA07A6F3-E903-4CF4-F4A8-F11D3DB04106}"/>
          </ac:spMkLst>
        </pc:spChg>
        <pc:picChg chg="add mod">
          <ac:chgData name="太陽 深谷" userId="6348edd96114c920" providerId="LiveId" clId="{48BECCD8-421E-4746-A7E6-BBA5B16D98B7}" dt="2026-01-15T13:58:09.003" v="4954" actId="14100"/>
          <ac:picMkLst>
            <pc:docMk/>
            <pc:sldMk cId="1240645461" sldId="259"/>
            <ac:picMk id="5" creationId="{D94EC0C7-E4CA-86AB-21E6-E5B48FF445B3}"/>
          </ac:picMkLst>
        </pc:picChg>
      </pc:sldChg>
      <pc:sldChg chg="addSp delSp modSp new mod">
        <pc:chgData name="太陽 深谷" userId="6348edd96114c920" providerId="LiveId" clId="{48BECCD8-421E-4746-A7E6-BBA5B16D98B7}" dt="2026-01-15T14:04:43.299" v="5029" actId="1037"/>
        <pc:sldMkLst>
          <pc:docMk/>
          <pc:sldMk cId="4118300149" sldId="261"/>
        </pc:sldMkLst>
        <pc:spChg chg="add mod">
          <ac:chgData name="太陽 深谷" userId="6348edd96114c920" providerId="LiveId" clId="{48BECCD8-421E-4746-A7E6-BBA5B16D98B7}" dt="2026-01-15T14:04:43.299" v="5029" actId="1037"/>
          <ac:spMkLst>
            <pc:docMk/>
            <pc:sldMk cId="4118300149" sldId="261"/>
            <ac:spMk id="12" creationId="{EAA0E282-15A6-BD99-C85B-6922E1D35BC6}"/>
          </ac:spMkLst>
        </pc:spChg>
        <pc:picChg chg="add del mod">
          <ac:chgData name="太陽 深谷" userId="6348edd96114c920" providerId="LiveId" clId="{48BECCD8-421E-4746-A7E6-BBA5B16D98B7}" dt="2026-01-15T14:03:04.675" v="5000" actId="478"/>
          <ac:picMkLst>
            <pc:docMk/>
            <pc:sldMk cId="4118300149" sldId="261"/>
            <ac:picMk id="3" creationId="{21E87ECF-EA6E-0AAF-ADCF-83697600FE7A}"/>
          </ac:picMkLst>
        </pc:picChg>
        <pc:picChg chg="add mod">
          <ac:chgData name="太陽 深谷" userId="6348edd96114c920" providerId="LiveId" clId="{48BECCD8-421E-4746-A7E6-BBA5B16D98B7}" dt="2026-01-15T14:03:18.560" v="5007" actId="14100"/>
          <ac:picMkLst>
            <pc:docMk/>
            <pc:sldMk cId="4118300149" sldId="261"/>
            <ac:picMk id="4" creationId="{3ECB0D96-53A7-CF28-97E6-D5DF9B37A96F}"/>
          </ac:picMkLst>
        </pc:picChg>
        <pc:cxnChg chg="add del mod">
          <ac:chgData name="太陽 深谷" userId="6348edd96114c920" providerId="LiveId" clId="{48BECCD8-421E-4746-A7E6-BBA5B16D98B7}" dt="2026-01-15T14:04:18.580" v="5012" actId="478"/>
          <ac:cxnSpMkLst>
            <pc:docMk/>
            <pc:sldMk cId="4118300149" sldId="261"/>
            <ac:cxnSpMk id="9" creationId="{C3ACBE91-2540-B709-6C9B-E70B28669CA4}"/>
          </ac:cxnSpMkLst>
        </pc:cxnChg>
      </pc:sldChg>
      <pc:sldChg chg="addSp delSp modSp new mod delAnim modAnim">
        <pc:chgData name="太陽 深谷" userId="6348edd96114c920" providerId="LiveId" clId="{48BECCD8-421E-4746-A7E6-BBA5B16D98B7}" dt="2026-01-15T14:06:46.308" v="5040" actId="1076"/>
        <pc:sldMkLst>
          <pc:docMk/>
          <pc:sldMk cId="2073305881" sldId="262"/>
        </pc:sldMkLst>
        <pc:spChg chg="add del mod">
          <ac:chgData name="太陽 深谷" userId="6348edd96114c920" providerId="LiveId" clId="{48BECCD8-421E-4746-A7E6-BBA5B16D98B7}" dt="2026-01-15T14:06:07.192" v="5031" actId="478"/>
          <ac:spMkLst>
            <pc:docMk/>
            <pc:sldMk cId="2073305881" sldId="262"/>
            <ac:spMk id="6" creationId="{2F037450-AE68-17CB-2632-B26593C89AF0}"/>
          </ac:spMkLst>
        </pc:spChg>
        <pc:spChg chg="add del mod">
          <ac:chgData name="太陽 深谷" userId="6348edd96114c920" providerId="LiveId" clId="{48BECCD8-421E-4746-A7E6-BBA5B16D98B7}" dt="2026-01-15T14:06:21.979" v="5034" actId="478"/>
          <ac:spMkLst>
            <pc:docMk/>
            <pc:sldMk cId="2073305881" sldId="262"/>
            <ac:spMk id="7" creationId="{94F32C81-3B60-E32A-3A92-BE25B76DBB6D}"/>
          </ac:spMkLst>
        </pc:spChg>
        <pc:spChg chg="add del mod">
          <ac:chgData name="太陽 深谷" userId="6348edd96114c920" providerId="LiveId" clId="{48BECCD8-421E-4746-A7E6-BBA5B16D98B7}" dt="2026-01-15T14:06:15.758" v="5033" actId="478"/>
          <ac:spMkLst>
            <pc:docMk/>
            <pc:sldMk cId="2073305881" sldId="262"/>
            <ac:spMk id="8" creationId="{FB5D1755-6469-8612-778F-A6DBB524215A}"/>
          </ac:spMkLst>
        </pc:spChg>
        <pc:spChg chg="add del mod">
          <ac:chgData name="太陽 深谷" userId="6348edd96114c920" providerId="LiveId" clId="{48BECCD8-421E-4746-A7E6-BBA5B16D98B7}" dt="2026-01-15T14:06:23.575" v="5035" actId="478"/>
          <ac:spMkLst>
            <pc:docMk/>
            <pc:sldMk cId="2073305881" sldId="262"/>
            <ac:spMk id="9" creationId="{AE5456BC-6611-BA50-5C64-F8445205A1B4}"/>
          </ac:spMkLst>
        </pc:spChg>
        <pc:picChg chg="add del mod">
          <ac:chgData name="太陽 深谷" userId="6348edd96114c920" providerId="LiveId" clId="{48BECCD8-421E-4746-A7E6-BBA5B16D98B7}" dt="2026-01-15T14:06:04.681" v="5030" actId="478"/>
          <ac:picMkLst>
            <pc:docMk/>
            <pc:sldMk cId="2073305881" sldId="262"/>
            <ac:picMk id="3" creationId="{39D95BBE-6392-BBE3-5FA2-1C5FD5A7C933}"/>
          </ac:picMkLst>
        </pc:picChg>
        <pc:picChg chg="add mod">
          <ac:chgData name="太陽 深谷" userId="6348edd96114c920" providerId="LiveId" clId="{48BECCD8-421E-4746-A7E6-BBA5B16D98B7}" dt="2026-01-15T14:06:46.308" v="5040" actId="1076"/>
          <ac:picMkLst>
            <pc:docMk/>
            <pc:sldMk cId="2073305881" sldId="262"/>
            <ac:picMk id="5" creationId="{BF23DDD2-94F9-2D61-35DD-3269DD0CD34F}"/>
          </ac:picMkLst>
        </pc:picChg>
      </pc:sldChg>
      <pc:sldChg chg="addSp modSp new mod ord modAnim">
        <pc:chgData name="太陽 深谷" userId="6348edd96114c920" providerId="LiveId" clId="{48BECCD8-421E-4746-A7E6-BBA5B16D98B7}" dt="2026-01-15T14:02:14.297" v="4999"/>
        <pc:sldMkLst>
          <pc:docMk/>
          <pc:sldMk cId="2353113848" sldId="263"/>
        </pc:sldMkLst>
      </pc:sldChg>
      <pc:sldChg chg="addSp delSp modSp new mod">
        <pc:chgData name="太陽 深谷" userId="6348edd96114c920" providerId="LiveId" clId="{48BECCD8-421E-4746-A7E6-BBA5B16D98B7}" dt="2026-01-15T14:15:33.624" v="5867" actId="478"/>
        <pc:sldMkLst>
          <pc:docMk/>
          <pc:sldMk cId="3154185545" sldId="274"/>
        </pc:sldMkLst>
        <pc:cxnChg chg="add del mod">
          <ac:chgData name="太陽 深谷" userId="6348edd96114c920" providerId="LiveId" clId="{48BECCD8-421E-4746-A7E6-BBA5B16D98B7}" dt="2026-01-15T14:15:33.624" v="5867" actId="478"/>
          <ac:cxnSpMkLst>
            <pc:docMk/>
            <pc:sldMk cId="3154185545" sldId="274"/>
            <ac:cxnSpMk id="5" creationId="{331D4FF8-32C1-DE36-10B3-F0D3FAD48551}"/>
          </ac:cxnSpMkLst>
        </pc:cxnChg>
      </pc:sldChg>
      <pc:sldChg chg="addSp delSp modSp add mod">
        <pc:chgData name="太陽 深谷" userId="6348edd96114c920" providerId="LiveId" clId="{48BECCD8-421E-4746-A7E6-BBA5B16D98B7}" dt="2026-01-15T14:01:49.438" v="4997" actId="1076"/>
        <pc:sldMkLst>
          <pc:docMk/>
          <pc:sldMk cId="3508101893" sldId="280"/>
        </pc:sldMkLst>
        <pc:picChg chg="add mod">
          <ac:chgData name="太陽 深谷" userId="6348edd96114c920" providerId="LiveId" clId="{48BECCD8-421E-4746-A7E6-BBA5B16D98B7}" dt="2026-01-15T14:01:49.438" v="4997" actId="1076"/>
          <ac:picMkLst>
            <pc:docMk/>
            <pc:sldMk cId="3508101893" sldId="280"/>
            <ac:picMk id="4" creationId="{6AA6FB61-AB06-D5EB-442D-5B47671C19F8}"/>
          </ac:picMkLst>
        </pc:picChg>
        <pc:picChg chg="del">
          <ac:chgData name="太陽 深谷" userId="6348edd96114c920" providerId="LiveId" clId="{48BECCD8-421E-4746-A7E6-BBA5B16D98B7}" dt="2026-01-15T14:01:35.334" v="4989" actId="478"/>
          <ac:picMkLst>
            <pc:docMk/>
            <pc:sldMk cId="3508101893" sldId="280"/>
            <ac:picMk id="5" creationId="{CF3C0177-665C-48CF-36FE-6ACFEDC7515C}"/>
          </ac:picMkLst>
        </pc:picChg>
      </pc:sldChg>
      <pc:sldChg chg="addSp delSp modSp add mod delAnim modAnim">
        <pc:chgData name="太陽 深谷" userId="6348edd96114c920" providerId="LiveId" clId="{48BECCD8-421E-4746-A7E6-BBA5B16D98B7}" dt="2026-01-15T14:12:45.970" v="5866" actId="1038"/>
        <pc:sldMkLst>
          <pc:docMk/>
          <pc:sldMk cId="3759244216" sldId="281"/>
        </pc:sldMkLst>
        <pc:spChg chg="add mod">
          <ac:chgData name="太陽 深谷" userId="6348edd96114c920" providerId="LiveId" clId="{48BECCD8-421E-4746-A7E6-BBA5B16D98B7}" dt="2026-01-15T14:10:17.679" v="5274" actId="1038"/>
          <ac:spMkLst>
            <pc:docMk/>
            <pc:sldMk cId="3759244216" sldId="281"/>
            <ac:spMk id="4" creationId="{AAA71CD2-7F2C-3796-FD66-366A76F85208}"/>
          </ac:spMkLst>
        </pc:spChg>
        <pc:spChg chg="add mod">
          <ac:chgData name="太陽 深谷" userId="6348edd96114c920" providerId="LiveId" clId="{48BECCD8-421E-4746-A7E6-BBA5B16D98B7}" dt="2026-01-15T14:10:50.528" v="5340" actId="1037"/>
          <ac:spMkLst>
            <pc:docMk/>
            <pc:sldMk cId="3759244216" sldId="281"/>
            <ac:spMk id="6" creationId="{F709E0A3-A459-4B5D-9702-5F451E50C573}"/>
          </ac:spMkLst>
        </pc:spChg>
        <pc:spChg chg="mod">
          <ac:chgData name="太陽 深谷" userId="6348edd96114c920" providerId="LiveId" clId="{48BECCD8-421E-4746-A7E6-BBA5B16D98B7}" dt="2026-01-15T14:07:21.049" v="5110" actId="1036"/>
          <ac:spMkLst>
            <pc:docMk/>
            <pc:sldMk cId="3759244216" sldId="281"/>
            <ac:spMk id="7" creationId="{CCF553A9-2043-1DE6-9716-A4506D480FFB}"/>
          </ac:spMkLst>
        </pc:spChg>
        <pc:spChg chg="mod">
          <ac:chgData name="太陽 深谷" userId="6348edd96114c920" providerId="LiveId" clId="{48BECCD8-421E-4746-A7E6-BBA5B16D98B7}" dt="2026-01-15T14:07:40.481" v="5168" actId="1035"/>
          <ac:spMkLst>
            <pc:docMk/>
            <pc:sldMk cId="3759244216" sldId="281"/>
            <ac:spMk id="8" creationId="{B22C4AEF-9374-F7C6-AD38-7C4F933107E6}"/>
          </ac:spMkLst>
        </pc:spChg>
        <pc:spChg chg="mod">
          <ac:chgData name="太陽 深谷" userId="6348edd96114c920" providerId="LiveId" clId="{48BECCD8-421E-4746-A7E6-BBA5B16D98B7}" dt="2026-01-15T14:07:53.639" v="5212" actId="1038"/>
          <ac:spMkLst>
            <pc:docMk/>
            <pc:sldMk cId="3759244216" sldId="281"/>
            <ac:spMk id="9" creationId="{715D79A6-7203-6F50-ACC1-B91F885187A7}"/>
          </ac:spMkLst>
        </pc:spChg>
        <pc:spChg chg="add mod">
          <ac:chgData name="太陽 深谷" userId="6348edd96114c920" providerId="LiveId" clId="{48BECCD8-421E-4746-A7E6-BBA5B16D98B7}" dt="2026-01-15T14:11:16.162" v="5421" actId="1035"/>
          <ac:spMkLst>
            <pc:docMk/>
            <pc:sldMk cId="3759244216" sldId="281"/>
            <ac:spMk id="10" creationId="{604E1530-E4AB-9F5F-F168-A0B9F42BB5CF}"/>
          </ac:spMkLst>
        </pc:spChg>
        <pc:spChg chg="add mod">
          <ac:chgData name="太陽 深谷" userId="6348edd96114c920" providerId="LiveId" clId="{48BECCD8-421E-4746-A7E6-BBA5B16D98B7}" dt="2026-01-15T14:11:31.931" v="5504" actId="1036"/>
          <ac:spMkLst>
            <pc:docMk/>
            <pc:sldMk cId="3759244216" sldId="281"/>
            <ac:spMk id="11" creationId="{78948EEE-B5D0-6CE3-221C-F3C816F27E45}"/>
          </ac:spMkLst>
        </pc:spChg>
        <pc:spChg chg="add mod">
          <ac:chgData name="太陽 深谷" userId="6348edd96114c920" providerId="LiveId" clId="{48BECCD8-421E-4746-A7E6-BBA5B16D98B7}" dt="2026-01-15T14:11:43.448" v="5582" actId="1036"/>
          <ac:spMkLst>
            <pc:docMk/>
            <pc:sldMk cId="3759244216" sldId="281"/>
            <ac:spMk id="12" creationId="{2BEBE3B3-815E-7392-02DA-8257F961E243}"/>
          </ac:spMkLst>
        </pc:spChg>
        <pc:spChg chg="add mod">
          <ac:chgData name="太陽 深谷" userId="6348edd96114c920" providerId="LiveId" clId="{48BECCD8-421E-4746-A7E6-BBA5B16D98B7}" dt="2026-01-15T14:12:09.818" v="5729" actId="1037"/>
          <ac:spMkLst>
            <pc:docMk/>
            <pc:sldMk cId="3759244216" sldId="281"/>
            <ac:spMk id="13" creationId="{278391F8-7247-66B9-3440-31954E5F2776}"/>
          </ac:spMkLst>
        </pc:spChg>
        <pc:spChg chg="add mod">
          <ac:chgData name="太陽 深谷" userId="6348edd96114c920" providerId="LiveId" clId="{48BECCD8-421E-4746-A7E6-BBA5B16D98B7}" dt="2026-01-15T14:12:22.527" v="5854" actId="1038"/>
          <ac:spMkLst>
            <pc:docMk/>
            <pc:sldMk cId="3759244216" sldId="281"/>
            <ac:spMk id="14" creationId="{CB5DA43C-0791-B6C2-37E6-B252409FCB22}"/>
          </ac:spMkLst>
        </pc:spChg>
        <pc:picChg chg="add mod ord">
          <ac:chgData name="太陽 深谷" userId="6348edd96114c920" providerId="LiveId" clId="{48BECCD8-421E-4746-A7E6-BBA5B16D98B7}" dt="2026-01-15T14:12:45.970" v="5866" actId="1038"/>
          <ac:picMkLst>
            <pc:docMk/>
            <pc:sldMk cId="3759244216" sldId="281"/>
            <ac:picMk id="3" creationId="{12E61F69-2E69-0D55-C3C9-97FFE6AD84E8}"/>
          </ac:picMkLst>
        </pc:picChg>
        <pc:picChg chg="del">
          <ac:chgData name="太陽 深谷" userId="6348edd96114c920" providerId="LiveId" clId="{48BECCD8-421E-4746-A7E6-BBA5B16D98B7}" dt="2026-01-15T14:06:51.506" v="5041" actId="478"/>
          <ac:picMkLst>
            <pc:docMk/>
            <pc:sldMk cId="3759244216" sldId="281"/>
            <ac:picMk id="5" creationId="{4735BE15-777F-22D9-1380-58FE3A61F53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001B7F-375B-2ADD-6D18-E129B7B2C1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B505C44-86BC-3F1B-B568-0D77A98C35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79EFDE3-200F-B985-E6C1-868471E56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57DF7-3C97-4965-A87B-52411F32F8B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448891D-82FA-4E9F-FC51-64AFB6005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8875106-B6F5-13CC-982B-8C4BB1D1F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E9915-0411-4027-9E11-0C9A836A6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707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1918A5-FA19-2088-ECC4-371C4ADBE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1443D60-6047-9F44-0238-9450A964C2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62326C7-DC22-7496-1495-E84EBC9B5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57DF7-3C97-4965-A87B-52411F32F8B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A6EAF81-E0FF-22F4-000A-4F0108B7D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FC6EE75-09E9-B875-2D35-4FC85D709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E9915-0411-4027-9E11-0C9A836A6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3214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A2046FA-E6D1-C059-3100-6AA9D939BA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11F24D2-3CC0-4520-12CF-2BDA32FB61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76D5C09-8680-C1C3-B855-F90861D3D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57DF7-3C97-4965-A87B-52411F32F8B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4AD5F5E-3C86-3052-DE39-A2029EC1E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A7C6F20-9E78-039F-D5A9-6B222BC22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E9915-0411-4027-9E11-0C9A836A6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2764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BE81B9-4DF1-8CA6-C81E-95E65DE39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0F18372-A992-772F-2678-6E98704EC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42D1A5B-12D8-63EB-1115-4B7C5C471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57DF7-3C97-4965-A87B-52411F32F8B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CFB848F-BD1D-7211-5C6C-DD13998C1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9E25F68-12F8-F70A-8CCE-1F0E3D10D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E9915-0411-4027-9E11-0C9A836A6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4418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0701A9-FCDE-1950-EE10-A2D24CCB6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5C2A73D-02BD-A2C9-148A-30A34B113E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9B3CC20-946B-404E-D66A-7A16CACD1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57DF7-3C97-4965-A87B-52411F32F8B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D05BE38-DAEB-99EA-5D5F-2A65BC59E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81BCEFE-75A5-2AD2-2AB0-D66C6E2C4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E9915-0411-4027-9E11-0C9A836A6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7317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56308F-E19C-4042-5D87-95B68BA04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539B153-D108-98E4-43F7-18878CD03F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DA3773B-16F4-4E7B-F44B-6A31307047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9E6F07E-6571-44F9-971D-916A3586B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57DF7-3C97-4965-A87B-52411F32F8B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3D8434F-3DC0-DAC0-E377-C05445A72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437245A-E55C-F9BD-D750-CA52A72A6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E9915-0411-4027-9E11-0C9A836A6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4623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44C88B-A94D-5FAE-0C2F-F1F03C233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71320B8-66D2-3B2B-F4CC-DEE98C6A2D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E9B0BC6-EDA0-B05D-5BB6-93E1C15863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3A1C5EF-507C-3C98-56E7-64FF73D75E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83DAFE9-A865-EE5F-8160-23E2ADAF0D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1259E63-EFE3-2211-E77D-C24CF92EE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57DF7-3C97-4965-A87B-52411F32F8B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610004B-3BAE-09B0-97AD-EF24B84EC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0F2D605-D98E-3BB6-B638-8472938CA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E9915-0411-4027-9E11-0C9A836A6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536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926372A-DDCB-493C-3494-7EB2F4E89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BF4E948-A4C2-8458-D7D4-BE58A16FA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57DF7-3C97-4965-A87B-52411F32F8B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3986F89-0A8F-0B63-B91E-815A9E09F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8CD8777-E5EB-C401-6657-CB6213711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E9915-0411-4027-9E11-0C9A836A6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2816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8FF3653-FA60-7C38-D0AE-467AF76B5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57DF7-3C97-4965-A87B-52411F32F8B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7ABBC8F-1275-5F2E-4344-E96E1A996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6C0342A-77A6-E5C1-D75B-2D4117061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E9915-0411-4027-9E11-0C9A836A6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8414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EC8BA2-1628-1B9D-2760-9FF8C6D85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CB1497A-36DB-84A8-7A89-4E9E07A609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C83A312-A14B-F94A-7DA7-0968232F53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7D88AA3-14C1-F219-DCBF-0D02BA78A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57DF7-3C97-4965-A87B-52411F32F8B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E492F9A-6756-7736-D492-5471B848C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EA3651F-03A1-2841-D807-371644B08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E9915-0411-4027-9E11-0C9A836A6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1853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D4955C-4ABA-A431-185F-0DD190437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5953150-E11B-5C5B-249E-84BD25C2EE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3CC4F2C-AC50-3E53-705D-2C05EFCEC4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C229B3C-EB70-A352-26CC-7C4335892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57DF7-3C97-4965-A87B-52411F32F8B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504E3DD-62D4-3BAC-D0E6-DEF966F99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FF3000E-807C-2B23-1A23-23149D7D4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E9915-0411-4027-9E11-0C9A836A6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7453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28E2268-69A6-5648-E6DC-9BD64A165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6F094CB-6855-8657-0AA6-273702BF7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FF1F5EA-3DB2-D45A-199C-FD6AA2885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57DF7-3C97-4965-A87B-52411F32F8BF}" type="datetimeFigureOut">
              <a:rPr kumimoji="1" lang="ja-JP" altLang="en-US" smtClean="0"/>
              <a:t>2026/1/15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5490D60-5AB3-69DC-8C0B-EE7BDD0529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E1C6ED8-0002-7FEE-2EF4-24028B3C6E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1E9915-0411-4027-9E11-0C9A836A6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6841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2B9C0CF-9913-9CFE-D9A1-530729A96B07}"/>
              </a:ext>
            </a:extLst>
          </p:cNvPr>
          <p:cNvSpPr txBox="1"/>
          <p:nvPr/>
        </p:nvSpPr>
        <p:spPr>
          <a:xfrm>
            <a:off x="2105890" y="1870365"/>
            <a:ext cx="78693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Memorable trip and environmental problem</a:t>
            </a:r>
            <a:endParaRPr kumimoji="1" lang="ja-JP" altLang="en-US" sz="6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A911DDC-B84F-446F-A0C3-2D4C643D8CBD}"/>
              </a:ext>
            </a:extLst>
          </p:cNvPr>
          <p:cNvSpPr txBox="1"/>
          <p:nvPr/>
        </p:nvSpPr>
        <p:spPr>
          <a:xfrm>
            <a:off x="6968836" y="3809357"/>
            <a:ext cx="2854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22011033 Taiyo Fukaya</a:t>
            </a:r>
            <a:endParaRPr kumimoji="1" lang="ja-JP" altLang="en-US" dirty="0"/>
          </a:p>
        </p:txBody>
      </p:sp>
      <p:pic>
        <p:nvPicPr>
          <p:cNvPr id="4098" name="Picture 2" descr="観光客のイラスト">
            <a:extLst>
              <a:ext uri="{FF2B5EF4-FFF2-40B4-BE49-F238E27FC236}">
                <a16:creationId xmlns:a16="http://schemas.microsoft.com/office/drawing/2014/main" id="{49244FBF-904B-F155-920B-CE707AD62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5202" y="422564"/>
            <a:ext cx="2382915" cy="2340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観光トロッコのイラスト（紅葉）">
            <a:extLst>
              <a:ext uri="{FF2B5EF4-FFF2-40B4-BE49-F238E27FC236}">
                <a16:creationId xmlns:a16="http://schemas.microsoft.com/office/drawing/2014/main" id="{279F07A4-0DA8-87C1-A9D8-5D38EBD0F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04" y="3574473"/>
            <a:ext cx="3101686" cy="310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台湾の九份のイラスト">
            <a:extLst>
              <a:ext uri="{FF2B5EF4-FFF2-40B4-BE49-F238E27FC236}">
                <a16:creationId xmlns:a16="http://schemas.microsoft.com/office/drawing/2014/main" id="{88EDCCBA-F708-E164-4352-8EDAC709C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23" y="91788"/>
            <a:ext cx="2247798" cy="214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たくさん買い物をする家族のイラスト（西洋人）">
            <a:extLst>
              <a:ext uri="{FF2B5EF4-FFF2-40B4-BE49-F238E27FC236}">
                <a16:creationId xmlns:a16="http://schemas.microsoft.com/office/drawing/2014/main" id="{8053FCC5-F3C9-63E2-CE8C-A74B8C99D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443" y="4344056"/>
            <a:ext cx="2958438" cy="229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ピンボケ写真のイラスト">
            <a:extLst>
              <a:ext uri="{FF2B5EF4-FFF2-40B4-BE49-F238E27FC236}">
                <a16:creationId xmlns:a16="http://schemas.microsoft.com/office/drawing/2014/main" id="{C52C2365-6D8B-FC10-2962-502954E0E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483" y="4080163"/>
            <a:ext cx="2661966" cy="265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62561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19B96-01F8-E419-56D6-692166F20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キスト">
            <a:extLst>
              <a:ext uri="{FF2B5EF4-FFF2-40B4-BE49-F238E27FC236}">
                <a16:creationId xmlns:a16="http://schemas.microsoft.com/office/drawing/2014/main" id="{12E61F69-2E69-0D55-C3C9-97FFE6AD8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576" y="340931"/>
            <a:ext cx="10970115" cy="6176137"/>
          </a:xfrm>
          <a:prstGeom prst="rect">
            <a:avLst/>
          </a:prstGeom>
        </p:spPr>
      </p:pic>
      <p:sp>
        <p:nvSpPr>
          <p:cNvPr id="7" name="楕円 6">
            <a:extLst>
              <a:ext uri="{FF2B5EF4-FFF2-40B4-BE49-F238E27FC236}">
                <a16:creationId xmlns:a16="http://schemas.microsoft.com/office/drawing/2014/main" id="{CCF553A9-2043-1DE6-9716-A4506D480FFB}"/>
              </a:ext>
            </a:extLst>
          </p:cNvPr>
          <p:cNvSpPr/>
          <p:nvPr/>
        </p:nvSpPr>
        <p:spPr>
          <a:xfrm>
            <a:off x="10787164" y="523553"/>
            <a:ext cx="429495" cy="4156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8" name="楕円 7">
            <a:extLst>
              <a:ext uri="{FF2B5EF4-FFF2-40B4-BE49-F238E27FC236}">
                <a16:creationId xmlns:a16="http://schemas.microsoft.com/office/drawing/2014/main" id="{B22C4AEF-9374-F7C6-AD38-7C4F933107E6}"/>
              </a:ext>
            </a:extLst>
          </p:cNvPr>
          <p:cNvSpPr/>
          <p:nvPr/>
        </p:nvSpPr>
        <p:spPr>
          <a:xfrm>
            <a:off x="10354029" y="888048"/>
            <a:ext cx="422564" cy="4156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9" name="楕円 8">
            <a:extLst>
              <a:ext uri="{FF2B5EF4-FFF2-40B4-BE49-F238E27FC236}">
                <a16:creationId xmlns:a16="http://schemas.microsoft.com/office/drawing/2014/main" id="{715D79A6-7203-6F50-ACC1-B91F885187A7}"/>
              </a:ext>
            </a:extLst>
          </p:cNvPr>
          <p:cNvSpPr/>
          <p:nvPr/>
        </p:nvSpPr>
        <p:spPr>
          <a:xfrm>
            <a:off x="10343516" y="1874271"/>
            <a:ext cx="422564" cy="4156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4" name="楕円 3">
            <a:extLst>
              <a:ext uri="{FF2B5EF4-FFF2-40B4-BE49-F238E27FC236}">
                <a16:creationId xmlns:a16="http://schemas.microsoft.com/office/drawing/2014/main" id="{AAA71CD2-7F2C-3796-FD66-366A76F85208}"/>
              </a:ext>
            </a:extLst>
          </p:cNvPr>
          <p:cNvSpPr/>
          <p:nvPr/>
        </p:nvSpPr>
        <p:spPr>
          <a:xfrm>
            <a:off x="10777801" y="2274178"/>
            <a:ext cx="422564" cy="4156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F709E0A3-A459-4B5D-9702-5F451E50C573}"/>
              </a:ext>
            </a:extLst>
          </p:cNvPr>
          <p:cNvSpPr/>
          <p:nvPr/>
        </p:nvSpPr>
        <p:spPr>
          <a:xfrm>
            <a:off x="10798424" y="3161078"/>
            <a:ext cx="422564" cy="4156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10" name="楕円 9">
            <a:extLst>
              <a:ext uri="{FF2B5EF4-FFF2-40B4-BE49-F238E27FC236}">
                <a16:creationId xmlns:a16="http://schemas.microsoft.com/office/drawing/2014/main" id="{604E1530-E4AB-9F5F-F168-A0B9F42BB5CF}"/>
              </a:ext>
            </a:extLst>
          </p:cNvPr>
          <p:cNvSpPr/>
          <p:nvPr/>
        </p:nvSpPr>
        <p:spPr>
          <a:xfrm>
            <a:off x="10351540" y="3683590"/>
            <a:ext cx="422564" cy="4156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11" name="楕円 10">
            <a:extLst>
              <a:ext uri="{FF2B5EF4-FFF2-40B4-BE49-F238E27FC236}">
                <a16:creationId xmlns:a16="http://schemas.microsoft.com/office/drawing/2014/main" id="{78948EEE-B5D0-6CE3-221C-F3C816F27E45}"/>
              </a:ext>
            </a:extLst>
          </p:cNvPr>
          <p:cNvSpPr/>
          <p:nvPr/>
        </p:nvSpPr>
        <p:spPr>
          <a:xfrm>
            <a:off x="10784672" y="4116732"/>
            <a:ext cx="422564" cy="4156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12" name="楕円 11">
            <a:extLst>
              <a:ext uri="{FF2B5EF4-FFF2-40B4-BE49-F238E27FC236}">
                <a16:creationId xmlns:a16="http://schemas.microsoft.com/office/drawing/2014/main" id="{2BEBE3B3-815E-7392-02DA-8257F961E243}"/>
              </a:ext>
            </a:extLst>
          </p:cNvPr>
          <p:cNvSpPr/>
          <p:nvPr/>
        </p:nvSpPr>
        <p:spPr>
          <a:xfrm>
            <a:off x="10351539" y="4549867"/>
            <a:ext cx="422564" cy="4156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278391F8-7247-66B9-3440-31954E5F2776}"/>
              </a:ext>
            </a:extLst>
          </p:cNvPr>
          <p:cNvSpPr/>
          <p:nvPr/>
        </p:nvSpPr>
        <p:spPr>
          <a:xfrm>
            <a:off x="10791545" y="4983004"/>
            <a:ext cx="422564" cy="4156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14" name="楕円 13">
            <a:extLst>
              <a:ext uri="{FF2B5EF4-FFF2-40B4-BE49-F238E27FC236}">
                <a16:creationId xmlns:a16="http://schemas.microsoft.com/office/drawing/2014/main" id="{CB5DA43C-0791-B6C2-37E6-B252409FCB22}"/>
              </a:ext>
            </a:extLst>
          </p:cNvPr>
          <p:cNvSpPr/>
          <p:nvPr/>
        </p:nvSpPr>
        <p:spPr>
          <a:xfrm>
            <a:off x="10351540" y="5863030"/>
            <a:ext cx="422564" cy="4156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244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4" grpId="0" animBg="1"/>
      <p:bldP spid="6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屋内, 鳥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9774946F-B94E-7E00-E40E-686B20CF9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244" y="838772"/>
            <a:ext cx="11293511" cy="313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309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B37CD10-01EB-CEE0-6DE2-E1B127FBFD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15" y="484909"/>
            <a:ext cx="11984970" cy="1039091"/>
          </a:xfrm>
          <a:prstGeom prst="rect">
            <a:avLst/>
          </a:prstGeom>
        </p:spPr>
      </p:pic>
      <p:pic>
        <p:nvPicPr>
          <p:cNvPr id="5" name="図 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753502E7-16F6-B291-2BEE-CA711A5F84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128" y="2445327"/>
            <a:ext cx="11363743" cy="2798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3297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グラフィカル ユーザー インターフェイス, テキスト, アプリケーション&#10;&#10;AI 生成コンテンツは誤りを含む可能性があります。">
            <a:extLst>
              <a:ext uri="{FF2B5EF4-FFF2-40B4-BE49-F238E27FC236}">
                <a16:creationId xmlns:a16="http://schemas.microsoft.com/office/drawing/2014/main" id="{3C1FBB4E-F33B-CB90-81F2-AADD330A6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534" y="470404"/>
            <a:ext cx="11568932" cy="3145631"/>
          </a:xfrm>
          <a:prstGeom prst="rect">
            <a:avLst/>
          </a:prstGeom>
        </p:spPr>
      </p:pic>
      <p:sp>
        <p:nvSpPr>
          <p:cNvPr id="4" name="楕円 3">
            <a:extLst>
              <a:ext uri="{FF2B5EF4-FFF2-40B4-BE49-F238E27FC236}">
                <a16:creationId xmlns:a16="http://schemas.microsoft.com/office/drawing/2014/main" id="{CA4F5542-03ED-F55C-3B04-52730280220D}"/>
              </a:ext>
            </a:extLst>
          </p:cNvPr>
          <p:cNvSpPr/>
          <p:nvPr/>
        </p:nvSpPr>
        <p:spPr>
          <a:xfrm>
            <a:off x="10827330" y="2092037"/>
            <a:ext cx="422564" cy="4156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705C6B61-7F29-3280-B92F-26573700C8BD}"/>
              </a:ext>
            </a:extLst>
          </p:cNvPr>
          <p:cNvSpPr/>
          <p:nvPr/>
        </p:nvSpPr>
        <p:spPr>
          <a:xfrm>
            <a:off x="11305309" y="2556166"/>
            <a:ext cx="422564" cy="4156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4E856FB4-9AFA-26E7-9560-E237C13D36C6}"/>
              </a:ext>
            </a:extLst>
          </p:cNvPr>
          <p:cNvSpPr/>
          <p:nvPr/>
        </p:nvSpPr>
        <p:spPr>
          <a:xfrm>
            <a:off x="10820400" y="3096497"/>
            <a:ext cx="422564" cy="4156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8CD0AAA-B4C6-9B03-77EC-FC0F169DCC44}"/>
              </a:ext>
            </a:extLst>
          </p:cNvPr>
          <p:cNvSpPr txBox="1"/>
          <p:nvPr/>
        </p:nvSpPr>
        <p:spPr>
          <a:xfrm>
            <a:off x="6317672" y="2007467"/>
            <a:ext cx="14755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Whale</a:t>
            </a:r>
            <a:endParaRPr kumimoji="1" lang="ja-JP" alt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55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ーブル&#10;&#10;AI 生成コンテンツは誤りを含む可能性があります。">
            <a:extLst>
              <a:ext uri="{FF2B5EF4-FFF2-40B4-BE49-F238E27FC236}">
                <a16:creationId xmlns:a16="http://schemas.microsoft.com/office/drawing/2014/main" id="{290E957F-0B82-DCF5-C32C-237A1FFFD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3933" y="0"/>
            <a:ext cx="6824133" cy="6858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B62A09B-FF1E-FE29-BF42-3ABFC9C5A678}"/>
              </a:ext>
            </a:extLst>
          </p:cNvPr>
          <p:cNvSpPr txBox="1"/>
          <p:nvPr/>
        </p:nvSpPr>
        <p:spPr>
          <a:xfrm>
            <a:off x="4426528" y="1191493"/>
            <a:ext cx="360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rgbClr val="FF0000"/>
                </a:solidFill>
              </a:rPr>
              <a:t>ウ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7B5B4FE-0117-7012-C91A-2BEE08434A1C}"/>
              </a:ext>
            </a:extLst>
          </p:cNvPr>
          <p:cNvSpPr txBox="1"/>
          <p:nvPr/>
        </p:nvSpPr>
        <p:spPr>
          <a:xfrm>
            <a:off x="3678384" y="1884221"/>
            <a:ext cx="360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solidFill>
                  <a:srgbClr val="FF0000"/>
                </a:solidFill>
              </a:rPr>
              <a:t>カ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226FE76-4EA9-8B85-0072-1FEAB0CFEF62}"/>
              </a:ext>
            </a:extLst>
          </p:cNvPr>
          <p:cNvSpPr txBox="1"/>
          <p:nvPr/>
        </p:nvSpPr>
        <p:spPr>
          <a:xfrm>
            <a:off x="3893129" y="2604658"/>
            <a:ext cx="360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solidFill>
                  <a:srgbClr val="FF0000"/>
                </a:solidFill>
              </a:rPr>
              <a:t>キ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A80989B-43AA-3DED-1AC6-FBB53471ECFE}"/>
              </a:ext>
            </a:extLst>
          </p:cNvPr>
          <p:cNvSpPr txBox="1"/>
          <p:nvPr/>
        </p:nvSpPr>
        <p:spPr>
          <a:xfrm>
            <a:off x="3789221" y="3304316"/>
            <a:ext cx="360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solidFill>
                  <a:srgbClr val="FF0000"/>
                </a:solidFill>
              </a:rPr>
              <a:t>オ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0973545-D198-669B-E5D6-3E51B2BBDA7D}"/>
              </a:ext>
            </a:extLst>
          </p:cNvPr>
          <p:cNvSpPr txBox="1"/>
          <p:nvPr/>
        </p:nvSpPr>
        <p:spPr>
          <a:xfrm>
            <a:off x="4634348" y="4031680"/>
            <a:ext cx="360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solidFill>
                  <a:srgbClr val="FF0000"/>
                </a:solidFill>
              </a:rPr>
              <a:t>ク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9BBC777-D5C4-907F-31F7-0A0D24F4B184}"/>
              </a:ext>
            </a:extLst>
          </p:cNvPr>
          <p:cNvSpPr txBox="1"/>
          <p:nvPr/>
        </p:nvSpPr>
        <p:spPr>
          <a:xfrm>
            <a:off x="5285511" y="4731338"/>
            <a:ext cx="360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solidFill>
                  <a:srgbClr val="FF0000"/>
                </a:solidFill>
              </a:rPr>
              <a:t>ア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2BA43C0-8C36-F8EE-0D6F-FA2D4D76F99E}"/>
              </a:ext>
            </a:extLst>
          </p:cNvPr>
          <p:cNvSpPr txBox="1"/>
          <p:nvPr/>
        </p:nvSpPr>
        <p:spPr>
          <a:xfrm>
            <a:off x="5292436" y="5444848"/>
            <a:ext cx="360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solidFill>
                  <a:srgbClr val="FF0000"/>
                </a:solidFill>
              </a:rPr>
              <a:t>エ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5555DC1-9602-AA99-8919-98BFC75CC20D}"/>
              </a:ext>
            </a:extLst>
          </p:cNvPr>
          <p:cNvSpPr txBox="1"/>
          <p:nvPr/>
        </p:nvSpPr>
        <p:spPr>
          <a:xfrm>
            <a:off x="8333517" y="6317687"/>
            <a:ext cx="360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solidFill>
                  <a:srgbClr val="FF0000"/>
                </a:solidFill>
              </a:rPr>
              <a:t>イ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208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D3CAF2F4-3976-7671-340F-D1DBBC292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06" y="812911"/>
            <a:ext cx="11787188" cy="1538465"/>
          </a:xfrm>
          <a:prstGeom prst="rect">
            <a:avLst/>
          </a:prstGeom>
        </p:spPr>
      </p:pic>
      <p:pic>
        <p:nvPicPr>
          <p:cNvPr id="1026" name="Picture 2" descr="カフェでくつろぐ棒人間のイラスト">
            <a:extLst>
              <a:ext uri="{FF2B5EF4-FFF2-40B4-BE49-F238E27FC236}">
                <a16:creationId xmlns:a16="http://schemas.microsoft.com/office/drawing/2014/main" id="{05039579-07C1-255A-5507-DEE458E821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332018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吹き出し: 円形 3">
            <a:extLst>
              <a:ext uri="{FF2B5EF4-FFF2-40B4-BE49-F238E27FC236}">
                <a16:creationId xmlns:a16="http://schemas.microsoft.com/office/drawing/2014/main" id="{D9469D8F-A30E-C338-9C14-F266AA22DB5F}"/>
              </a:ext>
            </a:extLst>
          </p:cNvPr>
          <p:cNvSpPr/>
          <p:nvPr/>
        </p:nvSpPr>
        <p:spPr>
          <a:xfrm>
            <a:off x="4378037" y="2611582"/>
            <a:ext cx="1953491" cy="1059873"/>
          </a:xfrm>
          <a:prstGeom prst="wedgeEllipseCallou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84B436B-2F5E-DE0E-4C5B-954659EC5462}"/>
              </a:ext>
            </a:extLst>
          </p:cNvPr>
          <p:cNvSpPr txBox="1"/>
          <p:nvPr/>
        </p:nvSpPr>
        <p:spPr>
          <a:xfrm>
            <a:off x="4592781" y="2895599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 dirty="0"/>
              <a:t>理想的な</a:t>
            </a:r>
          </a:p>
        </p:txBody>
      </p:sp>
      <p:sp>
        <p:nvSpPr>
          <p:cNvPr id="6" name="吹き出し: 円形 5">
            <a:extLst>
              <a:ext uri="{FF2B5EF4-FFF2-40B4-BE49-F238E27FC236}">
                <a16:creationId xmlns:a16="http://schemas.microsoft.com/office/drawing/2014/main" id="{F279E483-A523-5365-7999-7FD7B4165C56}"/>
              </a:ext>
            </a:extLst>
          </p:cNvPr>
          <p:cNvSpPr/>
          <p:nvPr/>
        </p:nvSpPr>
        <p:spPr>
          <a:xfrm>
            <a:off x="6670968" y="2618508"/>
            <a:ext cx="1953491" cy="1059873"/>
          </a:xfrm>
          <a:prstGeom prst="wedgeEllipseCallou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2D31AF5-CE5F-09F0-53F7-278F1CBC0546}"/>
              </a:ext>
            </a:extLst>
          </p:cNvPr>
          <p:cNvSpPr txBox="1"/>
          <p:nvPr/>
        </p:nvSpPr>
        <p:spPr>
          <a:xfrm>
            <a:off x="6902156" y="2825278"/>
            <a:ext cx="14911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…ideal</a:t>
            </a:r>
            <a:endParaRPr kumimoji="1" lang="ja-JP" alt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6861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キス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A93367C7-DF55-355F-8316-887B7D723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416" y="367145"/>
            <a:ext cx="11323168" cy="1424853"/>
          </a:xfrm>
          <a:prstGeom prst="rect">
            <a:avLst/>
          </a:prstGeom>
        </p:spPr>
      </p:pic>
      <p:pic>
        <p:nvPicPr>
          <p:cNvPr id="2050" name="Picture 2" descr="本を読む男性のイラスト">
            <a:extLst>
              <a:ext uri="{FF2B5EF4-FFF2-40B4-BE49-F238E27FC236}">
                <a16:creationId xmlns:a16="http://schemas.microsoft.com/office/drawing/2014/main" id="{4954E5A6-1576-D38D-92CF-3A348BBF7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644" y="1967344"/>
            <a:ext cx="3682711" cy="4632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3E44BEB-9854-E146-8593-988547AA3570}"/>
              </a:ext>
            </a:extLst>
          </p:cNvPr>
          <p:cNvSpPr txBox="1"/>
          <p:nvPr/>
        </p:nvSpPr>
        <p:spPr>
          <a:xfrm>
            <a:off x="9185564" y="1066801"/>
            <a:ext cx="755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</a:rPr>
              <a:t>35</a:t>
            </a:r>
            <a:endParaRPr kumimoji="1" lang="ja-JP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550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AADC4181-267D-B6E2-8BF9-EDA07C3BB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475" y="410008"/>
            <a:ext cx="11319049" cy="2541011"/>
          </a:xfrm>
          <a:prstGeom prst="rect">
            <a:avLst/>
          </a:prstGeom>
        </p:spPr>
      </p:pic>
      <p:pic>
        <p:nvPicPr>
          <p:cNvPr id="6" name="図 5" descr="グラフィカル ユーザー インターフェイス, 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56E6A9DB-C9C7-B590-33E3-2DFF6E8BF0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724" y="3072678"/>
            <a:ext cx="11590550" cy="309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662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249BB085-7358-CE43-61A1-46C8D9F3B5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475" y="410008"/>
            <a:ext cx="11319049" cy="2541011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5675638-8A41-1BA0-90C4-16A8D47B6037}"/>
              </a:ext>
            </a:extLst>
          </p:cNvPr>
          <p:cNvSpPr txBox="1"/>
          <p:nvPr/>
        </p:nvSpPr>
        <p:spPr>
          <a:xfrm>
            <a:off x="436475" y="3136612"/>
            <a:ext cx="9303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Q1. They went to the Maldives for a honeymoon trip.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EB6D5D9-5317-B216-4183-F63A4FCC9025}"/>
              </a:ext>
            </a:extLst>
          </p:cNvPr>
          <p:cNvSpPr txBox="1"/>
          <p:nvPr/>
        </p:nvSpPr>
        <p:spPr>
          <a:xfrm>
            <a:off x="436477" y="3926324"/>
            <a:ext cx="987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Q2. They stayed at a gorgeous overwater cottage hotel.</a:t>
            </a:r>
            <a:endParaRPr kumimoji="1" lang="en-US" altLang="ja-JP" sz="32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18266E0-5086-368B-09A9-D0DE9F13F5CE}"/>
              </a:ext>
            </a:extLst>
          </p:cNvPr>
          <p:cNvSpPr txBox="1"/>
          <p:nvPr/>
        </p:nvSpPr>
        <p:spPr>
          <a:xfrm>
            <a:off x="436475" y="4743740"/>
            <a:ext cx="101622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Q3. The highlight of their trip was a whale shark watching.</a:t>
            </a:r>
          </a:p>
        </p:txBody>
      </p:sp>
    </p:spTree>
    <p:extLst>
      <p:ext uri="{BB962C8B-B14F-4D97-AF65-F5344CB8AC3E}">
        <p14:creationId xmlns:p14="http://schemas.microsoft.com/office/powerpoint/2010/main" val="480102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88AF97ED-7C9A-59BB-C29C-E49B7B992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119" y="285569"/>
            <a:ext cx="10827761" cy="2561973"/>
          </a:xfrm>
          <a:prstGeom prst="rect">
            <a:avLst/>
          </a:prstGeom>
        </p:spPr>
      </p:pic>
      <p:pic>
        <p:nvPicPr>
          <p:cNvPr id="3074" name="Picture 2" descr="本を読んで閃いた人のイラスト（男性）">
            <a:extLst>
              <a:ext uri="{FF2B5EF4-FFF2-40B4-BE49-F238E27FC236}">
                <a16:creationId xmlns:a16="http://schemas.microsoft.com/office/drawing/2014/main" id="{0F2D6664-B61A-1301-3AFC-F8CD3AF95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018" y="2847542"/>
            <a:ext cx="3810000" cy="378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137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83829C1-680C-4A10-5946-9F9E9B8A1970}"/>
              </a:ext>
            </a:extLst>
          </p:cNvPr>
          <p:cNvSpPr txBox="1"/>
          <p:nvPr/>
        </p:nvSpPr>
        <p:spPr>
          <a:xfrm>
            <a:off x="5433579" y="949035"/>
            <a:ext cx="1324841" cy="76944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kumimoji="1" lang="en-US" altLang="ja-JP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oal</a:t>
            </a:r>
            <a:endParaRPr kumimoji="1" lang="ja-JP" altLang="en-US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EC8743A-4541-0CA1-D453-B16631AD0939}"/>
              </a:ext>
            </a:extLst>
          </p:cNvPr>
          <p:cNvSpPr txBox="1"/>
          <p:nvPr/>
        </p:nvSpPr>
        <p:spPr>
          <a:xfrm>
            <a:off x="897080" y="1981200"/>
            <a:ext cx="1039783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can talk about a memory from a trip and think about the environmental issues in a tourist spot.</a:t>
            </a:r>
            <a:endParaRPr kumimoji="1" lang="ja-JP" altLang="en-US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7316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2F71E22-DC92-CE23-7B36-7FC2FEBB82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453" y="568036"/>
            <a:ext cx="11661094" cy="1319645"/>
          </a:xfrm>
          <a:prstGeom prst="rect">
            <a:avLst/>
          </a:prstGeom>
        </p:spPr>
      </p:pic>
      <p:pic>
        <p:nvPicPr>
          <p:cNvPr id="4" name="Picture 2" descr="本を読む男性のイラスト">
            <a:extLst>
              <a:ext uri="{FF2B5EF4-FFF2-40B4-BE49-F238E27FC236}">
                <a16:creationId xmlns:a16="http://schemas.microsoft.com/office/drawing/2014/main" id="{CD4415FE-5556-C80C-3E57-499459F13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644" y="1967344"/>
            <a:ext cx="3682711" cy="4632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49ADDF0-A9DE-1EDF-367C-8C94F9BDA0A6}"/>
              </a:ext>
            </a:extLst>
          </p:cNvPr>
          <p:cNvSpPr txBox="1"/>
          <p:nvPr/>
        </p:nvSpPr>
        <p:spPr>
          <a:xfrm>
            <a:off x="9344892" y="1281548"/>
            <a:ext cx="755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</a:rPr>
              <a:t>35</a:t>
            </a:r>
            <a:endParaRPr kumimoji="1" lang="ja-JP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026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キスト, 手紙&#10;&#10;AI 生成コンテンツは誤りを含む可能性があります。">
            <a:extLst>
              <a:ext uri="{FF2B5EF4-FFF2-40B4-BE49-F238E27FC236}">
                <a16:creationId xmlns:a16="http://schemas.microsoft.com/office/drawing/2014/main" id="{34672BC3-9731-4EC7-FA1F-CE9A0D64A6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012" y="571500"/>
            <a:ext cx="9705975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1855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図形, 四角形&#10;&#10;AI 生成コンテンツは誤りを含む可能性があります。">
            <a:extLst>
              <a:ext uri="{FF2B5EF4-FFF2-40B4-BE49-F238E27FC236}">
                <a16:creationId xmlns:a16="http://schemas.microsoft.com/office/drawing/2014/main" id="{456A23F7-4C0B-52B2-B017-B4F1D9215B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88" y="765893"/>
            <a:ext cx="2657475" cy="657225"/>
          </a:xfrm>
          <a:prstGeom prst="rect">
            <a:avLst/>
          </a:prstGeom>
        </p:spPr>
      </p:pic>
      <p:pic>
        <p:nvPicPr>
          <p:cNvPr id="5" name="図 4" descr="鳥, 木, 水鳥, 花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A69EE470-CA34-70C2-1758-E7EFE0CEFF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88" y="1516712"/>
            <a:ext cx="10812185" cy="3592088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6F16DFA-5888-DBD7-263E-873AD85F1A9D}"/>
              </a:ext>
            </a:extLst>
          </p:cNvPr>
          <p:cNvSpPr txBox="1"/>
          <p:nvPr/>
        </p:nvSpPr>
        <p:spPr>
          <a:xfrm>
            <a:off x="1233055" y="3636818"/>
            <a:ext cx="7142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have been to Taiwan.</a:t>
            </a:r>
            <a:endParaRPr kumimoji="1" lang="ja-JP" alt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54FEA8A-45B0-57A5-593D-36E2A9772E9C}"/>
              </a:ext>
            </a:extLst>
          </p:cNvPr>
          <p:cNvSpPr txBox="1"/>
          <p:nvPr/>
        </p:nvSpPr>
        <p:spPr>
          <a:xfrm>
            <a:off x="1233056" y="5285510"/>
            <a:ext cx="89777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found the climate change problem. It makes the Earth warmer and creates extreme weather.</a:t>
            </a:r>
            <a:endParaRPr kumimoji="1" lang="ja-JP" alt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AAE95C9-8355-E0AD-1B36-A1FDD1DC76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0630" y="495272"/>
            <a:ext cx="7414852" cy="844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2149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ーブル&#10;&#10;AI 生成コンテンツは誤りを含む可能性があります。">
            <a:extLst>
              <a:ext uri="{FF2B5EF4-FFF2-40B4-BE49-F238E27FC236}">
                <a16:creationId xmlns:a16="http://schemas.microsoft.com/office/drawing/2014/main" id="{46663C43-922C-6741-F50D-703CB163B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0003" y="755072"/>
            <a:ext cx="8311993" cy="6019801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5B8D642-EC1A-2B2E-CF20-5FF484B38CF0}"/>
              </a:ext>
            </a:extLst>
          </p:cNvPr>
          <p:cNvSpPr txBox="1"/>
          <p:nvPr/>
        </p:nvSpPr>
        <p:spPr>
          <a:xfrm>
            <a:off x="1898072" y="231852"/>
            <a:ext cx="8353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Look at this model dialog and conversation strategies</a:t>
            </a:r>
            <a:endParaRPr kumimoji="1" lang="ja-JP" alt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4926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レコーディング ファイナル ゼミ">
            <a:hlinkClick r:id="" action="ppaction://media"/>
            <a:extLst>
              <a:ext uri="{FF2B5EF4-FFF2-40B4-BE49-F238E27FC236}">
                <a16:creationId xmlns:a16="http://schemas.microsoft.com/office/drawing/2014/main" id="{D1E12E30-6538-FE7B-6A9C-0D973FB570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6672" y="228600"/>
            <a:ext cx="10478655" cy="5894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104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0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D94034B-C53E-73DE-6858-1D8D83BDED27}"/>
              </a:ext>
            </a:extLst>
          </p:cNvPr>
          <p:cNvSpPr txBox="1"/>
          <p:nvPr/>
        </p:nvSpPr>
        <p:spPr>
          <a:xfrm>
            <a:off x="699655" y="193968"/>
            <a:ext cx="1079269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&lt;Rule&gt;</a:t>
            </a:r>
          </a:p>
          <a:p>
            <a:pPr marL="342900" indent="-342900">
              <a:buAutoNum type="arabicPeriod"/>
            </a:pPr>
            <a:r>
              <a:rPr kumimoji="1" lang="en-US" altLang="ja-JP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have conversations three times. 2</a:t>
            </a:r>
            <a:r>
              <a:rPr kumimoji="1" lang="en-US" altLang="ja-JP" sz="4000" b="1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nd</a:t>
            </a:r>
            <a:r>
              <a:rPr kumimoji="1" lang="en-US" altLang="ja-JP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time, please try not to look at the script. 3</a:t>
            </a:r>
            <a:r>
              <a:rPr kumimoji="1" lang="en-US" altLang="ja-JP" sz="4000" b="1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rd</a:t>
            </a:r>
            <a:r>
              <a:rPr kumimoji="1" lang="en-US" altLang="ja-JP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time, don’t look at the script.</a:t>
            </a:r>
          </a:p>
          <a:p>
            <a:pPr marL="342900" indent="-342900">
              <a:buAutoNum type="arabicPeriod"/>
            </a:pPr>
            <a:endParaRPr lang="en-US" altLang="ja-JP" sz="4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rabicPeriod"/>
            </a:pPr>
            <a:r>
              <a:rPr kumimoji="1" lang="en-US" altLang="ja-JP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you talk, please stand up, and when you finish talking, please have a seat</a:t>
            </a:r>
          </a:p>
          <a:p>
            <a:pPr marL="342900" indent="-342900">
              <a:buAutoNum type="arabicPeriod"/>
            </a:pPr>
            <a:endParaRPr lang="en-US" altLang="ja-JP" sz="4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rabicPeriod"/>
            </a:pPr>
            <a:r>
              <a:rPr kumimoji="1" lang="en-US" altLang="ja-JP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conversation strategies.</a:t>
            </a:r>
            <a:endParaRPr kumimoji="1" lang="ja-JP" alt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FCB3A73-0DAA-FDE7-001E-BBE33810C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592" y="5773786"/>
            <a:ext cx="9983926" cy="93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712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602024E-6EDD-020F-FA1C-2020A56C9805}"/>
              </a:ext>
            </a:extLst>
          </p:cNvPr>
          <p:cNvSpPr txBox="1"/>
          <p:nvPr/>
        </p:nvSpPr>
        <p:spPr>
          <a:xfrm>
            <a:off x="4821382" y="990600"/>
            <a:ext cx="2549236" cy="76944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Small Talk</a:t>
            </a:r>
            <a:endParaRPr kumimoji="1" lang="ja-JP" altLang="en-US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9ACB7A3-E6FD-48AB-D0EF-7E5BD454A3D7}"/>
              </a:ext>
            </a:extLst>
          </p:cNvPr>
          <p:cNvSpPr txBox="1"/>
          <p:nvPr/>
        </p:nvSpPr>
        <p:spPr>
          <a:xfrm>
            <a:off x="342900" y="2389525"/>
            <a:ext cx="115062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Where is a good place in Japan for a trip?</a:t>
            </a:r>
          </a:p>
          <a:p>
            <a:endParaRPr lang="en-US" altLang="ja-JP" sz="4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ja-JP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conversation strategies:</a:t>
            </a:r>
          </a:p>
          <a:p>
            <a:r>
              <a:rPr lang="en-US" altLang="ja-JP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&lt;That’s great! / That sounds great / Oh, I see. / Sounds interesting!&gt;  </a:t>
            </a:r>
            <a:endParaRPr kumimoji="1" lang="ja-JP" altLang="en-US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362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テーブル&#10;&#10;AI 生成コンテンツは誤りを含む可能性があります。">
            <a:extLst>
              <a:ext uri="{FF2B5EF4-FFF2-40B4-BE49-F238E27FC236}">
                <a16:creationId xmlns:a16="http://schemas.microsoft.com/office/drawing/2014/main" id="{D94EC0C7-E4CA-86AB-21E6-E5B48FF44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825" y="983152"/>
            <a:ext cx="8896350" cy="563196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4FC3B8A-304D-A311-70A1-6C7A835CC49F}"/>
              </a:ext>
            </a:extLst>
          </p:cNvPr>
          <p:cNvSpPr txBox="1"/>
          <p:nvPr/>
        </p:nvSpPr>
        <p:spPr>
          <a:xfrm>
            <a:off x="4668982" y="1956093"/>
            <a:ext cx="1427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Mt. Fuji</a:t>
            </a:r>
            <a:endParaRPr kumimoji="1" lang="ja-JP" alt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CFB9355-C02F-997B-B18A-C127A8A7E86A}"/>
              </a:ext>
            </a:extLst>
          </p:cNvPr>
          <p:cNvSpPr txBox="1"/>
          <p:nvPr/>
        </p:nvSpPr>
        <p:spPr>
          <a:xfrm>
            <a:off x="4336056" y="3141962"/>
            <a:ext cx="3941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beautiful</a:t>
            </a:r>
            <a:r>
              <a:rPr kumimoji="1" lang="en-US" altLang="ja-JP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view from the top</a:t>
            </a:r>
            <a:endParaRPr kumimoji="1" lang="ja-JP" altLang="en-US" sz="2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A07A6F3-E903-4CF4-F4A8-F11D3DB04106}"/>
              </a:ext>
            </a:extLst>
          </p:cNvPr>
          <p:cNvSpPr txBox="1"/>
          <p:nvPr/>
        </p:nvSpPr>
        <p:spPr>
          <a:xfrm>
            <a:off x="1168782" y="277264"/>
            <a:ext cx="6201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Listen to the model dialog</a:t>
            </a:r>
            <a:endParaRPr kumimoji="1" lang="ja-JP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645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キスト">
            <a:extLst>
              <a:ext uri="{FF2B5EF4-FFF2-40B4-BE49-F238E27FC236}">
                <a16:creationId xmlns:a16="http://schemas.microsoft.com/office/drawing/2014/main" id="{47E0405E-942D-4B20-482E-C693C3219E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001" y="642937"/>
            <a:ext cx="10813997" cy="1698481"/>
          </a:xfrm>
          <a:prstGeom prst="rect">
            <a:avLst/>
          </a:prstGeom>
        </p:spPr>
      </p:pic>
      <p:pic>
        <p:nvPicPr>
          <p:cNvPr id="5" name="図 4" descr="グラフィカル ユーザー インターフェイス, アプリケーション&#10;&#10;AI 生成コンテンツは誤りを含む可能性があります。">
            <a:extLst>
              <a:ext uri="{FF2B5EF4-FFF2-40B4-BE49-F238E27FC236}">
                <a16:creationId xmlns:a16="http://schemas.microsoft.com/office/drawing/2014/main" id="{B68178E2-8B31-A528-8638-3EB2241FAB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1321" y="1870364"/>
            <a:ext cx="9785206" cy="481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702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2594B-C8AE-F8C5-4A22-038F8E618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キスト">
            <a:extLst>
              <a:ext uri="{FF2B5EF4-FFF2-40B4-BE49-F238E27FC236}">
                <a16:creationId xmlns:a16="http://schemas.microsoft.com/office/drawing/2014/main" id="{03771FF0-575C-8C83-0BDD-D9CC14DA7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001" y="642937"/>
            <a:ext cx="10813997" cy="1698481"/>
          </a:xfrm>
          <a:prstGeom prst="rect">
            <a:avLst/>
          </a:prstGeom>
        </p:spPr>
      </p:pic>
      <p:pic>
        <p:nvPicPr>
          <p:cNvPr id="4" name="図 3" descr="グラフィカル ユーザー インターフェイス">
            <a:extLst>
              <a:ext uri="{FF2B5EF4-FFF2-40B4-BE49-F238E27FC236}">
                <a16:creationId xmlns:a16="http://schemas.microsoft.com/office/drawing/2014/main" id="{6AA6FB61-AB06-D5EB-442D-5B47671C1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1325" y="1980054"/>
            <a:ext cx="9141673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101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テキスト, 手紙&#10;&#10;AI 生成コンテンツは誤りを含む可能性があります。">
            <a:extLst>
              <a:ext uri="{FF2B5EF4-FFF2-40B4-BE49-F238E27FC236}">
                <a16:creationId xmlns:a16="http://schemas.microsoft.com/office/drawing/2014/main" id="{9338EF47-97F9-9A27-66A1-90EC028FA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981" y="676418"/>
            <a:ext cx="10506038" cy="5505164"/>
          </a:xfrm>
          <a:prstGeom prst="rect">
            <a:avLst/>
          </a:prstGeom>
        </p:spPr>
      </p:pic>
      <p:sp>
        <p:nvSpPr>
          <p:cNvPr id="4" name="楕円 3">
            <a:extLst>
              <a:ext uri="{FF2B5EF4-FFF2-40B4-BE49-F238E27FC236}">
                <a16:creationId xmlns:a16="http://schemas.microsoft.com/office/drawing/2014/main" id="{BE8398C0-1A15-BE70-5A74-EE7060913F46}"/>
              </a:ext>
            </a:extLst>
          </p:cNvPr>
          <p:cNvSpPr/>
          <p:nvPr/>
        </p:nvSpPr>
        <p:spPr>
          <a:xfrm>
            <a:off x="842090" y="3408587"/>
            <a:ext cx="422564" cy="4156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C81D2D6D-06DC-5213-7BD1-C77C1D98BA4C}"/>
              </a:ext>
            </a:extLst>
          </p:cNvPr>
          <p:cNvSpPr/>
          <p:nvPr/>
        </p:nvSpPr>
        <p:spPr>
          <a:xfrm>
            <a:off x="7050395" y="4295486"/>
            <a:ext cx="422564" cy="4156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CC73055F-F945-43F9-A49F-8285E27B6A45}"/>
              </a:ext>
            </a:extLst>
          </p:cNvPr>
          <p:cNvSpPr/>
          <p:nvPr/>
        </p:nvSpPr>
        <p:spPr>
          <a:xfrm>
            <a:off x="855840" y="5629279"/>
            <a:ext cx="422564" cy="4156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113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52B31186-0E40-945C-1942-3EAAA58DE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646" y="1917872"/>
            <a:ext cx="9824172" cy="4749611"/>
          </a:xfrm>
          <a:prstGeom prst="rect">
            <a:avLst/>
          </a:prstGeom>
        </p:spPr>
      </p:pic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3E44039B-1C0C-AB95-6D36-5C80F819F306}"/>
              </a:ext>
            </a:extLst>
          </p:cNvPr>
          <p:cNvCxnSpPr/>
          <p:nvPr/>
        </p:nvCxnSpPr>
        <p:spPr>
          <a:xfrm>
            <a:off x="1233055" y="2334491"/>
            <a:ext cx="928254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FCF8E62-A437-418D-73A6-6DC78F250BD7}"/>
              </a:ext>
            </a:extLst>
          </p:cNvPr>
          <p:cNvCxnSpPr>
            <a:cxnSpLocks/>
          </p:cNvCxnSpPr>
          <p:nvPr/>
        </p:nvCxnSpPr>
        <p:spPr>
          <a:xfrm>
            <a:off x="1246914" y="2763982"/>
            <a:ext cx="251459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4AEE016E-200A-9BA2-203A-3FBFAE281BB0}"/>
              </a:ext>
            </a:extLst>
          </p:cNvPr>
          <p:cNvCxnSpPr>
            <a:cxnSpLocks/>
          </p:cNvCxnSpPr>
          <p:nvPr/>
        </p:nvCxnSpPr>
        <p:spPr>
          <a:xfrm>
            <a:off x="2098964" y="3332019"/>
            <a:ext cx="843049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0B96273A-34DF-3F82-A7C3-8AF168086ED1}"/>
              </a:ext>
            </a:extLst>
          </p:cNvPr>
          <p:cNvCxnSpPr>
            <a:cxnSpLocks/>
          </p:cNvCxnSpPr>
          <p:nvPr/>
        </p:nvCxnSpPr>
        <p:spPr>
          <a:xfrm>
            <a:off x="1274620" y="3636823"/>
            <a:ext cx="520930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AD59BE9B-9F80-F9AF-B7A5-98467573A8CC}"/>
              </a:ext>
            </a:extLst>
          </p:cNvPr>
          <p:cNvCxnSpPr>
            <a:cxnSpLocks/>
          </p:cNvCxnSpPr>
          <p:nvPr/>
        </p:nvCxnSpPr>
        <p:spPr>
          <a:xfrm>
            <a:off x="2944091" y="4530440"/>
            <a:ext cx="758536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3E4E021D-AE4F-EE20-2E02-D0768F17BEB8}"/>
              </a:ext>
            </a:extLst>
          </p:cNvPr>
          <p:cNvCxnSpPr>
            <a:cxnSpLocks/>
          </p:cNvCxnSpPr>
          <p:nvPr/>
        </p:nvCxnSpPr>
        <p:spPr>
          <a:xfrm>
            <a:off x="1233055" y="4849093"/>
            <a:ext cx="486294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F7EE0E84-4EBC-AF1C-15A0-59DE442CBB7B}"/>
              </a:ext>
            </a:extLst>
          </p:cNvPr>
          <p:cNvCxnSpPr>
            <a:cxnSpLocks/>
          </p:cNvCxnSpPr>
          <p:nvPr/>
        </p:nvCxnSpPr>
        <p:spPr>
          <a:xfrm>
            <a:off x="2098964" y="5140039"/>
            <a:ext cx="843049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BBC1BF8A-83DB-76E9-D15B-D233A7AE4F6F}"/>
              </a:ext>
            </a:extLst>
          </p:cNvPr>
          <p:cNvCxnSpPr>
            <a:cxnSpLocks/>
          </p:cNvCxnSpPr>
          <p:nvPr/>
        </p:nvCxnSpPr>
        <p:spPr>
          <a:xfrm>
            <a:off x="1198418" y="5458696"/>
            <a:ext cx="816725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59B18BE6-8C7F-4E35-A1B0-23CF1B307912}"/>
              </a:ext>
            </a:extLst>
          </p:cNvPr>
          <p:cNvCxnSpPr>
            <a:cxnSpLocks/>
          </p:cNvCxnSpPr>
          <p:nvPr/>
        </p:nvCxnSpPr>
        <p:spPr>
          <a:xfrm>
            <a:off x="6878783" y="6331536"/>
            <a:ext cx="374765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DF62418B-8053-4D1D-5233-95504F93BC55}"/>
              </a:ext>
            </a:extLst>
          </p:cNvPr>
          <p:cNvCxnSpPr>
            <a:cxnSpLocks/>
          </p:cNvCxnSpPr>
          <p:nvPr/>
        </p:nvCxnSpPr>
        <p:spPr>
          <a:xfrm>
            <a:off x="1194304" y="6667483"/>
            <a:ext cx="350931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図 3" descr="テキスト">
            <a:extLst>
              <a:ext uri="{FF2B5EF4-FFF2-40B4-BE49-F238E27FC236}">
                <a16:creationId xmlns:a16="http://schemas.microsoft.com/office/drawing/2014/main" id="{3ECB0D96-53A7-CF28-97E6-D5DF9B37A9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4304" y="463693"/>
            <a:ext cx="9681514" cy="1476375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EAA0E282-15A6-BD99-C85B-6922E1D35BC6}"/>
              </a:ext>
            </a:extLst>
          </p:cNvPr>
          <p:cNvSpPr/>
          <p:nvPr/>
        </p:nvSpPr>
        <p:spPr>
          <a:xfrm>
            <a:off x="3300091" y="1251285"/>
            <a:ext cx="1389777" cy="237789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8300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BF23DDD2-94F9-2D61-35DD-3269DD0CD3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009" y="900649"/>
            <a:ext cx="11309672" cy="534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305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211</Words>
  <Application>Microsoft Office PowerPoint</Application>
  <PresentationFormat>ワイド画面</PresentationFormat>
  <Paragraphs>37</Paragraphs>
  <Slides>25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25</vt:i4>
      </vt:variant>
    </vt:vector>
  </HeadingPairs>
  <TitlesOfParts>
    <vt:vector size="31" baseType="lpstr">
      <vt:lpstr>游ゴシック</vt:lpstr>
      <vt:lpstr>游ゴシック Light</vt:lpstr>
      <vt:lpstr>Arial</vt:lpstr>
      <vt:lpstr>Calibri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太陽 深谷</dc:creator>
  <cp:lastModifiedBy>太陽 深谷</cp:lastModifiedBy>
  <cp:revision>1</cp:revision>
  <dcterms:created xsi:type="dcterms:W3CDTF">2025-12-09T14:08:37Z</dcterms:created>
  <dcterms:modified xsi:type="dcterms:W3CDTF">2026-01-15T14:16:25Z</dcterms:modified>
</cp:coreProperties>
</file>