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8" r:id="rId13"/>
    <p:sldId id="269" r:id="rId14"/>
    <p:sldId id="267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9706CD0-36C4-442F-8728-15F315C5C077}" v="775" dt="2025-07-21T09:16:59.07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6" d="100"/>
          <a:sy n="96" d="100"/>
        </p:scale>
        <p:origin x="9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19CC0D-F445-44DC-80B9-B5186C95BB3F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kumimoji="1" lang="ja-JP" altLang="en-US"/>
        </a:p>
      </dgm:t>
    </dgm:pt>
    <dgm:pt modelId="{A07D6340-5989-421E-B984-BC767A6BF4B3}">
      <dgm:prSet custT="1"/>
      <dgm:spPr/>
      <dgm:t>
        <a:bodyPr/>
        <a:lstStyle/>
        <a:p>
          <a:r>
            <a:rPr kumimoji="1" lang="en-US" sz="1800"/>
            <a:t>Q1. Where did she go during spring vacation?</a:t>
          </a:r>
          <a:endParaRPr lang="ja-JP" sz="1800"/>
        </a:p>
      </dgm:t>
    </dgm:pt>
    <dgm:pt modelId="{641FC362-4AC8-480C-AB69-452EDCF114D2}" type="parTrans" cxnId="{F6125959-918F-45EC-83D3-EB195E50AFDA}">
      <dgm:prSet/>
      <dgm:spPr/>
      <dgm:t>
        <a:bodyPr/>
        <a:lstStyle/>
        <a:p>
          <a:endParaRPr kumimoji="1" lang="ja-JP" altLang="en-US" sz="1100"/>
        </a:p>
      </dgm:t>
    </dgm:pt>
    <dgm:pt modelId="{F1EAA783-9968-48EB-BD08-DF0CE290847A}" type="sibTrans" cxnId="{F6125959-918F-45EC-83D3-EB195E50AFDA}">
      <dgm:prSet/>
      <dgm:spPr/>
      <dgm:t>
        <a:bodyPr/>
        <a:lstStyle/>
        <a:p>
          <a:endParaRPr kumimoji="1" lang="ja-JP" altLang="en-US" sz="1100"/>
        </a:p>
      </dgm:t>
    </dgm:pt>
    <dgm:pt modelId="{F6DDFEF7-E508-4C1E-8CAA-436A51EE96C8}">
      <dgm:prSet custT="1"/>
      <dgm:spPr/>
      <dgm:t>
        <a:bodyPr/>
        <a:lstStyle/>
        <a:p>
          <a:r>
            <a:rPr kumimoji="1" lang="en-US" sz="1800" dirty="0"/>
            <a:t>Q2. How many days did she stay there?</a:t>
          </a:r>
          <a:endParaRPr lang="ja-JP" sz="1800" dirty="0"/>
        </a:p>
      </dgm:t>
    </dgm:pt>
    <dgm:pt modelId="{A939E2AC-4460-4161-A4E3-435D2EEA48B2}" type="parTrans" cxnId="{A1FA4FDF-DFAD-49A3-8CC3-367AD4F672D5}">
      <dgm:prSet/>
      <dgm:spPr/>
      <dgm:t>
        <a:bodyPr/>
        <a:lstStyle/>
        <a:p>
          <a:endParaRPr kumimoji="1" lang="ja-JP" altLang="en-US" sz="1100"/>
        </a:p>
      </dgm:t>
    </dgm:pt>
    <dgm:pt modelId="{C3B67918-C937-4200-A6EE-AE66B3EB0C7E}" type="sibTrans" cxnId="{A1FA4FDF-DFAD-49A3-8CC3-367AD4F672D5}">
      <dgm:prSet/>
      <dgm:spPr/>
      <dgm:t>
        <a:bodyPr/>
        <a:lstStyle/>
        <a:p>
          <a:endParaRPr kumimoji="1" lang="ja-JP" altLang="en-US" sz="1100"/>
        </a:p>
      </dgm:t>
    </dgm:pt>
    <dgm:pt modelId="{3410EEF0-97F8-43A7-A246-3DB765ED6D3E}">
      <dgm:prSet custT="1"/>
      <dgm:spPr/>
      <dgm:t>
        <a:bodyPr/>
        <a:lstStyle/>
        <a:p>
          <a:r>
            <a:rPr kumimoji="1" lang="en-US" sz="1800" dirty="0"/>
            <a:t>Q3. What did she do there?</a:t>
          </a:r>
          <a:endParaRPr lang="ja-JP" sz="1800" dirty="0"/>
        </a:p>
      </dgm:t>
    </dgm:pt>
    <dgm:pt modelId="{CD30EAB0-DC67-4A0D-BA75-1D5891DBB4EA}" type="parTrans" cxnId="{4E539197-E7AE-4B97-B8B7-4AF6D1732401}">
      <dgm:prSet/>
      <dgm:spPr/>
      <dgm:t>
        <a:bodyPr/>
        <a:lstStyle/>
        <a:p>
          <a:endParaRPr kumimoji="1" lang="ja-JP" altLang="en-US" sz="1100"/>
        </a:p>
      </dgm:t>
    </dgm:pt>
    <dgm:pt modelId="{7748697C-840A-44A3-AD9C-D98A1F41EA18}" type="sibTrans" cxnId="{4E539197-E7AE-4B97-B8B7-4AF6D1732401}">
      <dgm:prSet/>
      <dgm:spPr/>
      <dgm:t>
        <a:bodyPr/>
        <a:lstStyle/>
        <a:p>
          <a:endParaRPr kumimoji="1" lang="ja-JP" altLang="en-US" sz="1100"/>
        </a:p>
      </dgm:t>
    </dgm:pt>
    <dgm:pt modelId="{BD6D753B-A917-4533-9B07-8DC1A977AE36}">
      <dgm:prSet custT="1"/>
      <dgm:spPr/>
      <dgm:t>
        <a:bodyPr/>
        <a:lstStyle/>
        <a:p>
          <a:r>
            <a:rPr kumimoji="1" lang="en-US" sz="1800"/>
            <a:t>Q4. How did she feel?</a:t>
          </a:r>
          <a:endParaRPr lang="ja-JP" sz="1800"/>
        </a:p>
      </dgm:t>
    </dgm:pt>
    <dgm:pt modelId="{DB39A471-FDF9-4B8F-8C74-61DA0ACA627B}" type="parTrans" cxnId="{984BAC71-01CF-4E4C-AD32-4E9356B648DE}">
      <dgm:prSet/>
      <dgm:spPr/>
      <dgm:t>
        <a:bodyPr/>
        <a:lstStyle/>
        <a:p>
          <a:endParaRPr kumimoji="1" lang="ja-JP" altLang="en-US" sz="1100"/>
        </a:p>
      </dgm:t>
    </dgm:pt>
    <dgm:pt modelId="{3337CAD8-EE29-49F2-A382-02763B66A31D}" type="sibTrans" cxnId="{984BAC71-01CF-4E4C-AD32-4E9356B648DE}">
      <dgm:prSet/>
      <dgm:spPr/>
      <dgm:t>
        <a:bodyPr/>
        <a:lstStyle/>
        <a:p>
          <a:endParaRPr kumimoji="1" lang="ja-JP" altLang="en-US" sz="1100"/>
        </a:p>
      </dgm:t>
    </dgm:pt>
    <dgm:pt modelId="{E33849D1-B964-4728-9D99-11F7DD28C99A}" type="pres">
      <dgm:prSet presAssocID="{2219CC0D-F445-44DC-80B9-B5186C95BB3F}" presName="vert0" presStyleCnt="0">
        <dgm:presLayoutVars>
          <dgm:dir/>
          <dgm:animOne val="branch"/>
          <dgm:animLvl val="lvl"/>
        </dgm:presLayoutVars>
      </dgm:prSet>
      <dgm:spPr/>
    </dgm:pt>
    <dgm:pt modelId="{3AA25D3B-3F1E-40A8-BEB5-96E5FDB96D73}" type="pres">
      <dgm:prSet presAssocID="{A07D6340-5989-421E-B984-BC767A6BF4B3}" presName="thickLine" presStyleLbl="alignNode1" presStyleIdx="0" presStyleCnt="4"/>
      <dgm:spPr/>
    </dgm:pt>
    <dgm:pt modelId="{D674382B-D4FA-410B-93A9-A575D39FFBEB}" type="pres">
      <dgm:prSet presAssocID="{A07D6340-5989-421E-B984-BC767A6BF4B3}" presName="horz1" presStyleCnt="0"/>
      <dgm:spPr/>
    </dgm:pt>
    <dgm:pt modelId="{D839E597-1F62-440D-8885-8250C12CF3A4}" type="pres">
      <dgm:prSet presAssocID="{A07D6340-5989-421E-B984-BC767A6BF4B3}" presName="tx1" presStyleLbl="revTx" presStyleIdx="0" presStyleCnt="4"/>
      <dgm:spPr/>
    </dgm:pt>
    <dgm:pt modelId="{1769E2D7-943C-40D0-9A13-515698C5A520}" type="pres">
      <dgm:prSet presAssocID="{A07D6340-5989-421E-B984-BC767A6BF4B3}" presName="vert1" presStyleCnt="0"/>
      <dgm:spPr/>
    </dgm:pt>
    <dgm:pt modelId="{03D3D43B-6032-42C4-B6AB-BF9F5246F0C9}" type="pres">
      <dgm:prSet presAssocID="{F6DDFEF7-E508-4C1E-8CAA-436A51EE96C8}" presName="thickLine" presStyleLbl="alignNode1" presStyleIdx="1" presStyleCnt="4"/>
      <dgm:spPr/>
    </dgm:pt>
    <dgm:pt modelId="{43983CB9-9F37-4A42-8EAE-E500F7566262}" type="pres">
      <dgm:prSet presAssocID="{F6DDFEF7-E508-4C1E-8CAA-436A51EE96C8}" presName="horz1" presStyleCnt="0"/>
      <dgm:spPr/>
    </dgm:pt>
    <dgm:pt modelId="{7C87FB96-D696-4AC8-BE89-BC953B45F1EC}" type="pres">
      <dgm:prSet presAssocID="{F6DDFEF7-E508-4C1E-8CAA-436A51EE96C8}" presName="tx1" presStyleLbl="revTx" presStyleIdx="1" presStyleCnt="4"/>
      <dgm:spPr/>
    </dgm:pt>
    <dgm:pt modelId="{7D54D89C-3E7D-46AD-BD22-C4C13BFF45C0}" type="pres">
      <dgm:prSet presAssocID="{F6DDFEF7-E508-4C1E-8CAA-436A51EE96C8}" presName="vert1" presStyleCnt="0"/>
      <dgm:spPr/>
    </dgm:pt>
    <dgm:pt modelId="{E6A77D87-394C-48A2-9053-443163A1DA1E}" type="pres">
      <dgm:prSet presAssocID="{3410EEF0-97F8-43A7-A246-3DB765ED6D3E}" presName="thickLine" presStyleLbl="alignNode1" presStyleIdx="2" presStyleCnt="4"/>
      <dgm:spPr/>
    </dgm:pt>
    <dgm:pt modelId="{465E43E6-CD00-44E7-9FBE-AC79371B60ED}" type="pres">
      <dgm:prSet presAssocID="{3410EEF0-97F8-43A7-A246-3DB765ED6D3E}" presName="horz1" presStyleCnt="0"/>
      <dgm:spPr/>
    </dgm:pt>
    <dgm:pt modelId="{44CCAF58-2353-4FCA-81D4-5164DE44CA05}" type="pres">
      <dgm:prSet presAssocID="{3410EEF0-97F8-43A7-A246-3DB765ED6D3E}" presName="tx1" presStyleLbl="revTx" presStyleIdx="2" presStyleCnt="4"/>
      <dgm:spPr/>
    </dgm:pt>
    <dgm:pt modelId="{80830419-0FED-4AC4-8CF4-98731A17A874}" type="pres">
      <dgm:prSet presAssocID="{3410EEF0-97F8-43A7-A246-3DB765ED6D3E}" presName="vert1" presStyleCnt="0"/>
      <dgm:spPr/>
    </dgm:pt>
    <dgm:pt modelId="{EC9B79C0-4846-45BF-B217-30A60AC7FC61}" type="pres">
      <dgm:prSet presAssocID="{BD6D753B-A917-4533-9B07-8DC1A977AE36}" presName="thickLine" presStyleLbl="alignNode1" presStyleIdx="3" presStyleCnt="4"/>
      <dgm:spPr/>
    </dgm:pt>
    <dgm:pt modelId="{0632BE1F-4A98-43FF-B127-F9899CD70EC7}" type="pres">
      <dgm:prSet presAssocID="{BD6D753B-A917-4533-9B07-8DC1A977AE36}" presName="horz1" presStyleCnt="0"/>
      <dgm:spPr/>
    </dgm:pt>
    <dgm:pt modelId="{69807743-F61A-481D-8DA8-ABA34A8640BD}" type="pres">
      <dgm:prSet presAssocID="{BD6D753B-A917-4533-9B07-8DC1A977AE36}" presName="tx1" presStyleLbl="revTx" presStyleIdx="3" presStyleCnt="4"/>
      <dgm:spPr/>
    </dgm:pt>
    <dgm:pt modelId="{6998AD06-5A91-4E89-BBD7-11E8B27CEBE2}" type="pres">
      <dgm:prSet presAssocID="{BD6D753B-A917-4533-9B07-8DC1A977AE36}" presName="vert1" presStyleCnt="0"/>
      <dgm:spPr/>
    </dgm:pt>
  </dgm:ptLst>
  <dgm:cxnLst>
    <dgm:cxn modelId="{9102DC00-373A-4EAA-BA66-80F6A2A5DF15}" type="presOf" srcId="{A07D6340-5989-421E-B984-BC767A6BF4B3}" destId="{D839E597-1F62-440D-8885-8250C12CF3A4}" srcOrd="0" destOrd="0" presId="urn:microsoft.com/office/officeart/2008/layout/LinedList"/>
    <dgm:cxn modelId="{39C87524-B024-4310-96B3-5D1554ADC485}" type="presOf" srcId="{BD6D753B-A917-4533-9B07-8DC1A977AE36}" destId="{69807743-F61A-481D-8DA8-ABA34A8640BD}" srcOrd="0" destOrd="0" presId="urn:microsoft.com/office/officeart/2008/layout/LinedList"/>
    <dgm:cxn modelId="{57972962-183F-4586-86F3-922CF1021344}" type="presOf" srcId="{2219CC0D-F445-44DC-80B9-B5186C95BB3F}" destId="{E33849D1-B964-4728-9D99-11F7DD28C99A}" srcOrd="0" destOrd="0" presId="urn:microsoft.com/office/officeart/2008/layout/LinedList"/>
    <dgm:cxn modelId="{984BAC71-01CF-4E4C-AD32-4E9356B648DE}" srcId="{2219CC0D-F445-44DC-80B9-B5186C95BB3F}" destId="{BD6D753B-A917-4533-9B07-8DC1A977AE36}" srcOrd="3" destOrd="0" parTransId="{DB39A471-FDF9-4B8F-8C74-61DA0ACA627B}" sibTransId="{3337CAD8-EE29-49F2-A382-02763B66A31D}"/>
    <dgm:cxn modelId="{F6125959-918F-45EC-83D3-EB195E50AFDA}" srcId="{2219CC0D-F445-44DC-80B9-B5186C95BB3F}" destId="{A07D6340-5989-421E-B984-BC767A6BF4B3}" srcOrd="0" destOrd="0" parTransId="{641FC362-4AC8-480C-AB69-452EDCF114D2}" sibTransId="{F1EAA783-9968-48EB-BD08-DF0CE290847A}"/>
    <dgm:cxn modelId="{2ABD667E-1A5B-4477-9E01-DA05F9A4C8B8}" type="presOf" srcId="{3410EEF0-97F8-43A7-A246-3DB765ED6D3E}" destId="{44CCAF58-2353-4FCA-81D4-5164DE44CA05}" srcOrd="0" destOrd="0" presId="urn:microsoft.com/office/officeart/2008/layout/LinedList"/>
    <dgm:cxn modelId="{4E539197-E7AE-4B97-B8B7-4AF6D1732401}" srcId="{2219CC0D-F445-44DC-80B9-B5186C95BB3F}" destId="{3410EEF0-97F8-43A7-A246-3DB765ED6D3E}" srcOrd="2" destOrd="0" parTransId="{CD30EAB0-DC67-4A0D-BA75-1D5891DBB4EA}" sibTransId="{7748697C-840A-44A3-AD9C-D98A1F41EA18}"/>
    <dgm:cxn modelId="{E28A55AD-A807-4B08-83F7-024F7BFF477E}" type="presOf" srcId="{F6DDFEF7-E508-4C1E-8CAA-436A51EE96C8}" destId="{7C87FB96-D696-4AC8-BE89-BC953B45F1EC}" srcOrd="0" destOrd="0" presId="urn:microsoft.com/office/officeart/2008/layout/LinedList"/>
    <dgm:cxn modelId="{A1FA4FDF-DFAD-49A3-8CC3-367AD4F672D5}" srcId="{2219CC0D-F445-44DC-80B9-B5186C95BB3F}" destId="{F6DDFEF7-E508-4C1E-8CAA-436A51EE96C8}" srcOrd="1" destOrd="0" parTransId="{A939E2AC-4460-4161-A4E3-435D2EEA48B2}" sibTransId="{C3B67918-C937-4200-A6EE-AE66B3EB0C7E}"/>
    <dgm:cxn modelId="{FC308933-5E5E-438C-9FE9-FAD3430F994D}" type="presParOf" srcId="{E33849D1-B964-4728-9D99-11F7DD28C99A}" destId="{3AA25D3B-3F1E-40A8-BEB5-96E5FDB96D73}" srcOrd="0" destOrd="0" presId="urn:microsoft.com/office/officeart/2008/layout/LinedList"/>
    <dgm:cxn modelId="{B78870A5-3629-42C7-A51E-DA9837EEF016}" type="presParOf" srcId="{E33849D1-B964-4728-9D99-11F7DD28C99A}" destId="{D674382B-D4FA-410B-93A9-A575D39FFBEB}" srcOrd="1" destOrd="0" presId="urn:microsoft.com/office/officeart/2008/layout/LinedList"/>
    <dgm:cxn modelId="{974761D1-BDBC-4478-BB73-D9954EB59B5C}" type="presParOf" srcId="{D674382B-D4FA-410B-93A9-A575D39FFBEB}" destId="{D839E597-1F62-440D-8885-8250C12CF3A4}" srcOrd="0" destOrd="0" presId="urn:microsoft.com/office/officeart/2008/layout/LinedList"/>
    <dgm:cxn modelId="{CA033F9A-B9A5-4798-ABC0-6FE664043BFC}" type="presParOf" srcId="{D674382B-D4FA-410B-93A9-A575D39FFBEB}" destId="{1769E2D7-943C-40D0-9A13-515698C5A520}" srcOrd="1" destOrd="0" presId="urn:microsoft.com/office/officeart/2008/layout/LinedList"/>
    <dgm:cxn modelId="{E4FBAAD6-03F7-44CA-BE80-315BCD218C14}" type="presParOf" srcId="{E33849D1-B964-4728-9D99-11F7DD28C99A}" destId="{03D3D43B-6032-42C4-B6AB-BF9F5246F0C9}" srcOrd="2" destOrd="0" presId="urn:microsoft.com/office/officeart/2008/layout/LinedList"/>
    <dgm:cxn modelId="{32F83DE7-E39C-4B84-BE39-070F32F545E5}" type="presParOf" srcId="{E33849D1-B964-4728-9D99-11F7DD28C99A}" destId="{43983CB9-9F37-4A42-8EAE-E500F7566262}" srcOrd="3" destOrd="0" presId="urn:microsoft.com/office/officeart/2008/layout/LinedList"/>
    <dgm:cxn modelId="{F825F9BF-A0EA-4413-AEC6-9ABA8A73468B}" type="presParOf" srcId="{43983CB9-9F37-4A42-8EAE-E500F7566262}" destId="{7C87FB96-D696-4AC8-BE89-BC953B45F1EC}" srcOrd="0" destOrd="0" presId="urn:microsoft.com/office/officeart/2008/layout/LinedList"/>
    <dgm:cxn modelId="{BB8593A5-431A-42DA-ADCA-5907E4C1DD11}" type="presParOf" srcId="{43983CB9-9F37-4A42-8EAE-E500F7566262}" destId="{7D54D89C-3E7D-46AD-BD22-C4C13BFF45C0}" srcOrd="1" destOrd="0" presId="urn:microsoft.com/office/officeart/2008/layout/LinedList"/>
    <dgm:cxn modelId="{5147C455-285C-4970-81A2-5695B109BB34}" type="presParOf" srcId="{E33849D1-B964-4728-9D99-11F7DD28C99A}" destId="{E6A77D87-394C-48A2-9053-443163A1DA1E}" srcOrd="4" destOrd="0" presId="urn:microsoft.com/office/officeart/2008/layout/LinedList"/>
    <dgm:cxn modelId="{1460D501-4E76-4D6F-91B7-2CD5705A6350}" type="presParOf" srcId="{E33849D1-B964-4728-9D99-11F7DD28C99A}" destId="{465E43E6-CD00-44E7-9FBE-AC79371B60ED}" srcOrd="5" destOrd="0" presId="urn:microsoft.com/office/officeart/2008/layout/LinedList"/>
    <dgm:cxn modelId="{997B901B-7182-48E4-89A5-877BD8B17EC4}" type="presParOf" srcId="{465E43E6-CD00-44E7-9FBE-AC79371B60ED}" destId="{44CCAF58-2353-4FCA-81D4-5164DE44CA05}" srcOrd="0" destOrd="0" presId="urn:microsoft.com/office/officeart/2008/layout/LinedList"/>
    <dgm:cxn modelId="{ECCD9F73-EC9A-49F9-A972-8AC618773417}" type="presParOf" srcId="{465E43E6-CD00-44E7-9FBE-AC79371B60ED}" destId="{80830419-0FED-4AC4-8CF4-98731A17A874}" srcOrd="1" destOrd="0" presId="urn:microsoft.com/office/officeart/2008/layout/LinedList"/>
    <dgm:cxn modelId="{22366547-8EC8-4C42-99BF-DD49F0C30BBE}" type="presParOf" srcId="{E33849D1-B964-4728-9D99-11F7DD28C99A}" destId="{EC9B79C0-4846-45BF-B217-30A60AC7FC61}" srcOrd="6" destOrd="0" presId="urn:microsoft.com/office/officeart/2008/layout/LinedList"/>
    <dgm:cxn modelId="{1FC61DC7-7FFD-4116-BDEC-1C81621CC0F3}" type="presParOf" srcId="{E33849D1-B964-4728-9D99-11F7DD28C99A}" destId="{0632BE1F-4A98-43FF-B127-F9899CD70EC7}" srcOrd="7" destOrd="0" presId="urn:microsoft.com/office/officeart/2008/layout/LinedList"/>
    <dgm:cxn modelId="{6485DE4C-D3F5-4088-9996-70CAC0AE0413}" type="presParOf" srcId="{0632BE1F-4A98-43FF-B127-F9899CD70EC7}" destId="{69807743-F61A-481D-8DA8-ABA34A8640BD}" srcOrd="0" destOrd="0" presId="urn:microsoft.com/office/officeart/2008/layout/LinedList"/>
    <dgm:cxn modelId="{0C04B93B-7C58-4011-A831-5DEB6622E063}" type="presParOf" srcId="{0632BE1F-4A98-43FF-B127-F9899CD70EC7}" destId="{6998AD06-5A91-4E89-BBD7-11E8B27CEBE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8689344-0B94-4A9B-BB1B-9A6561A7B89B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kumimoji="1" lang="ja-JP" altLang="en-US"/>
        </a:p>
      </dgm:t>
    </dgm:pt>
    <dgm:pt modelId="{A2C1B51D-3CFA-4C2F-B96A-02AE6BF87EEF}">
      <dgm:prSet phldrT="[テキスト]"/>
      <dgm:spPr/>
      <dgm:t>
        <a:bodyPr/>
        <a:lstStyle/>
        <a:p>
          <a:r>
            <a:rPr kumimoji="1" lang="en-US" altLang="ja-JP" dirty="0"/>
            <a:t>Kyoto</a:t>
          </a:r>
          <a:endParaRPr kumimoji="1" lang="ja-JP" altLang="en-US" dirty="0"/>
        </a:p>
      </dgm:t>
    </dgm:pt>
    <dgm:pt modelId="{C4600718-62F5-4073-B323-636139BF2458}" type="parTrans" cxnId="{F0F29A64-C469-49CC-984C-FDD10F81201D}">
      <dgm:prSet/>
      <dgm:spPr/>
      <dgm:t>
        <a:bodyPr/>
        <a:lstStyle/>
        <a:p>
          <a:endParaRPr kumimoji="1" lang="ja-JP" altLang="en-US"/>
        </a:p>
      </dgm:t>
    </dgm:pt>
    <dgm:pt modelId="{96CC3E3F-B72B-4BA4-B9AA-C2EB12C6BB69}" type="sibTrans" cxnId="{F0F29A64-C469-49CC-984C-FDD10F81201D}">
      <dgm:prSet/>
      <dgm:spPr/>
      <dgm:t>
        <a:bodyPr/>
        <a:lstStyle/>
        <a:p>
          <a:endParaRPr kumimoji="1" lang="ja-JP" altLang="en-US"/>
        </a:p>
      </dgm:t>
    </dgm:pt>
    <dgm:pt modelId="{EFBF5F0B-37F6-4019-BD7F-798AF7A58DC1}">
      <dgm:prSet phldrT="[テキスト]" custT="1"/>
      <dgm:spPr>
        <a:noFill/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kumimoji="1" lang="en-US" altLang="ja-JP" sz="2800" dirty="0">
              <a:solidFill>
                <a:schemeClr val="accent1">
                  <a:lumMod val="50000"/>
                </a:schemeClr>
              </a:solidFill>
            </a:rPr>
            <a:t>Place</a:t>
          </a:r>
          <a:endParaRPr kumimoji="1" lang="ja-JP" altLang="en-US" sz="2800" dirty="0">
            <a:solidFill>
              <a:schemeClr val="accent1">
                <a:lumMod val="50000"/>
              </a:schemeClr>
            </a:solidFill>
          </a:endParaRPr>
        </a:p>
      </dgm:t>
    </dgm:pt>
    <dgm:pt modelId="{99B774C0-E270-4F88-A034-2ACA412C921E}" type="parTrans" cxnId="{207456A6-257D-4EB6-8573-E76E39E51990}">
      <dgm:prSet/>
      <dgm:spPr/>
      <dgm:t>
        <a:bodyPr/>
        <a:lstStyle/>
        <a:p>
          <a:endParaRPr kumimoji="1" lang="ja-JP" altLang="en-US"/>
        </a:p>
      </dgm:t>
    </dgm:pt>
    <dgm:pt modelId="{9324D9D5-591C-4CE8-9EBE-5D5A36A07482}" type="sibTrans" cxnId="{207456A6-257D-4EB6-8573-E76E39E51990}">
      <dgm:prSet/>
      <dgm:spPr/>
      <dgm:t>
        <a:bodyPr/>
        <a:lstStyle/>
        <a:p>
          <a:endParaRPr kumimoji="1" lang="ja-JP" altLang="en-US"/>
        </a:p>
      </dgm:t>
    </dgm:pt>
    <dgm:pt modelId="{986830A1-BD5A-49AF-9959-17D39AAB1ED8}">
      <dgm:prSet phldrT="[テキスト]"/>
      <dgm:spPr/>
      <dgm:t>
        <a:bodyPr/>
        <a:lstStyle/>
        <a:p>
          <a:r>
            <a:rPr kumimoji="1" lang="en-US" altLang="ja-JP" dirty="0" err="1"/>
            <a:t>Kiyomizudera</a:t>
          </a:r>
          <a:endParaRPr kumimoji="1" lang="ja-JP" altLang="en-US" dirty="0"/>
        </a:p>
      </dgm:t>
    </dgm:pt>
    <dgm:pt modelId="{F928D4B4-9442-4062-81D8-59BA78FA148D}" type="parTrans" cxnId="{749F4B8A-951C-48BC-AC68-0C9001A1FAE3}">
      <dgm:prSet/>
      <dgm:spPr/>
      <dgm:t>
        <a:bodyPr/>
        <a:lstStyle/>
        <a:p>
          <a:endParaRPr kumimoji="1" lang="ja-JP" altLang="en-US"/>
        </a:p>
      </dgm:t>
    </dgm:pt>
    <dgm:pt modelId="{F93C28AA-287D-4F31-8DE2-640443317378}" type="sibTrans" cxnId="{749F4B8A-951C-48BC-AC68-0C9001A1FAE3}">
      <dgm:prSet/>
      <dgm:spPr/>
      <dgm:t>
        <a:bodyPr/>
        <a:lstStyle/>
        <a:p>
          <a:endParaRPr kumimoji="1" lang="ja-JP" altLang="en-US"/>
        </a:p>
      </dgm:t>
    </dgm:pt>
    <dgm:pt modelId="{34E48735-0306-488B-BED5-74FC20173610}">
      <dgm:prSet phldrT="[テキスト]" custT="1"/>
      <dgm:spPr/>
      <dgm:t>
        <a:bodyPr/>
        <a:lstStyle/>
        <a:p>
          <a:r>
            <a:rPr kumimoji="1" lang="en-US" altLang="ja-JP" sz="2000" dirty="0"/>
            <a:t>Two days</a:t>
          </a:r>
          <a:endParaRPr kumimoji="1" lang="ja-JP" altLang="en-US" sz="2000" dirty="0"/>
        </a:p>
      </dgm:t>
    </dgm:pt>
    <dgm:pt modelId="{8CB5002A-02F5-4104-B1C5-2D46B1A3C947}" type="sibTrans" cxnId="{8CA2283E-E926-46D5-9807-E2FE9F2E4ACE}">
      <dgm:prSet/>
      <dgm:spPr/>
      <dgm:t>
        <a:bodyPr/>
        <a:lstStyle/>
        <a:p>
          <a:endParaRPr kumimoji="1" lang="ja-JP" altLang="en-US"/>
        </a:p>
      </dgm:t>
    </dgm:pt>
    <dgm:pt modelId="{6A91E344-208C-4EB5-8ABF-B614AEDA65F7}" type="parTrans" cxnId="{8CA2283E-E926-46D5-9807-E2FE9F2E4ACE}">
      <dgm:prSet/>
      <dgm:spPr/>
      <dgm:t>
        <a:bodyPr/>
        <a:lstStyle/>
        <a:p>
          <a:endParaRPr kumimoji="1" lang="ja-JP" altLang="en-US"/>
        </a:p>
      </dgm:t>
    </dgm:pt>
    <dgm:pt modelId="{90F0628B-FEF5-41F5-BC9E-34FACAA28AFB}" type="pres">
      <dgm:prSet presAssocID="{48689344-0B94-4A9B-BB1B-9A6561A7B89B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291C6ED-61B3-44ED-89C4-B92C1BE9C6F7}" type="pres">
      <dgm:prSet presAssocID="{A2C1B51D-3CFA-4C2F-B96A-02AE6BF87EEF}" presName="centerShape" presStyleLbl="node0" presStyleIdx="0" presStyleCnt="1" custScaleX="116554" custScaleY="93675" custLinFactNeighborX="-4791" custLinFactNeighborY="-14960"/>
      <dgm:spPr/>
    </dgm:pt>
    <dgm:pt modelId="{7A1E31C2-8601-4ECD-B132-3F33F1632496}" type="pres">
      <dgm:prSet presAssocID="{99B774C0-E270-4F88-A034-2ACA412C921E}" presName="Name9" presStyleLbl="parChTrans1D2" presStyleIdx="0" presStyleCnt="3"/>
      <dgm:spPr/>
    </dgm:pt>
    <dgm:pt modelId="{41A5E89B-EDD1-44C8-901D-4B54DFD30937}" type="pres">
      <dgm:prSet presAssocID="{99B774C0-E270-4F88-A034-2ACA412C921E}" presName="connTx" presStyleLbl="parChTrans1D2" presStyleIdx="0" presStyleCnt="3"/>
      <dgm:spPr/>
    </dgm:pt>
    <dgm:pt modelId="{A1DA9B97-6E35-4334-BCA3-0D626D95375E}" type="pres">
      <dgm:prSet presAssocID="{EFBF5F0B-37F6-4019-BD7F-798AF7A58DC1}" presName="node" presStyleLbl="node1" presStyleIdx="0" presStyleCnt="3" custScaleX="183512" custScaleY="83711" custRadScaleRad="78239" custRadScaleInc="180382">
        <dgm:presLayoutVars>
          <dgm:bulletEnabled val="1"/>
        </dgm:presLayoutVars>
      </dgm:prSet>
      <dgm:spPr/>
    </dgm:pt>
    <dgm:pt modelId="{84A2774B-9E70-42EF-B769-F18014685D61}" type="pres">
      <dgm:prSet presAssocID="{6A91E344-208C-4EB5-8ABF-B614AEDA65F7}" presName="Name9" presStyleLbl="parChTrans1D2" presStyleIdx="1" presStyleCnt="3"/>
      <dgm:spPr/>
    </dgm:pt>
    <dgm:pt modelId="{7EA34A63-EA91-4E50-9F20-66399B2AC704}" type="pres">
      <dgm:prSet presAssocID="{6A91E344-208C-4EB5-8ABF-B614AEDA65F7}" presName="connTx" presStyleLbl="parChTrans1D2" presStyleIdx="1" presStyleCnt="3"/>
      <dgm:spPr/>
    </dgm:pt>
    <dgm:pt modelId="{1652D6A1-B13B-4848-8EE3-64FF76CEE6F6}" type="pres">
      <dgm:prSet presAssocID="{34E48735-0306-488B-BED5-74FC20173610}" presName="node" presStyleLbl="node1" presStyleIdx="1" presStyleCnt="3" custScaleX="119119" custScaleY="96749" custRadScaleRad="136962" custRadScaleInc="-298151">
        <dgm:presLayoutVars>
          <dgm:bulletEnabled val="1"/>
        </dgm:presLayoutVars>
      </dgm:prSet>
      <dgm:spPr/>
    </dgm:pt>
    <dgm:pt modelId="{BFC82841-C942-4896-9977-69164F7ECE6A}" type="pres">
      <dgm:prSet presAssocID="{F928D4B4-9442-4062-81D8-59BA78FA148D}" presName="Name9" presStyleLbl="parChTrans1D2" presStyleIdx="2" presStyleCnt="3"/>
      <dgm:spPr/>
    </dgm:pt>
    <dgm:pt modelId="{1E059AD6-A2B8-43D9-A0AF-150CBC11B218}" type="pres">
      <dgm:prSet presAssocID="{F928D4B4-9442-4062-81D8-59BA78FA148D}" presName="connTx" presStyleLbl="parChTrans1D2" presStyleIdx="2" presStyleCnt="3"/>
      <dgm:spPr/>
    </dgm:pt>
    <dgm:pt modelId="{D494F97C-AAB4-4787-B6E1-7F36FF2CE4E5}" type="pres">
      <dgm:prSet presAssocID="{986830A1-BD5A-49AF-9959-17D39AAB1ED8}" presName="node" presStyleLbl="node1" presStyleIdx="2" presStyleCnt="3" custScaleX="188528" custScaleY="126925" custRadScaleRad="190178" custRadScaleInc="35166">
        <dgm:presLayoutVars>
          <dgm:bulletEnabled val="1"/>
        </dgm:presLayoutVars>
      </dgm:prSet>
      <dgm:spPr/>
    </dgm:pt>
  </dgm:ptLst>
  <dgm:cxnLst>
    <dgm:cxn modelId="{07A94207-76F8-42F6-A45F-41B57F4600A9}" type="presOf" srcId="{A2C1B51D-3CFA-4C2F-B96A-02AE6BF87EEF}" destId="{1291C6ED-61B3-44ED-89C4-B92C1BE9C6F7}" srcOrd="0" destOrd="0" presId="urn:microsoft.com/office/officeart/2005/8/layout/radial1"/>
    <dgm:cxn modelId="{1E464B2B-D711-4A2C-966B-5C1501F67181}" type="presOf" srcId="{F928D4B4-9442-4062-81D8-59BA78FA148D}" destId="{BFC82841-C942-4896-9977-69164F7ECE6A}" srcOrd="0" destOrd="0" presId="urn:microsoft.com/office/officeart/2005/8/layout/radial1"/>
    <dgm:cxn modelId="{07FA9634-9CA1-4C9A-935C-742941BBC243}" type="presOf" srcId="{99B774C0-E270-4F88-A034-2ACA412C921E}" destId="{41A5E89B-EDD1-44C8-901D-4B54DFD30937}" srcOrd="1" destOrd="0" presId="urn:microsoft.com/office/officeart/2005/8/layout/radial1"/>
    <dgm:cxn modelId="{8CA2283E-E926-46D5-9807-E2FE9F2E4ACE}" srcId="{A2C1B51D-3CFA-4C2F-B96A-02AE6BF87EEF}" destId="{34E48735-0306-488B-BED5-74FC20173610}" srcOrd="1" destOrd="0" parTransId="{6A91E344-208C-4EB5-8ABF-B614AEDA65F7}" sibTransId="{8CB5002A-02F5-4104-B1C5-2D46B1A3C947}"/>
    <dgm:cxn modelId="{F0F29A64-C469-49CC-984C-FDD10F81201D}" srcId="{48689344-0B94-4A9B-BB1B-9A6561A7B89B}" destId="{A2C1B51D-3CFA-4C2F-B96A-02AE6BF87EEF}" srcOrd="0" destOrd="0" parTransId="{C4600718-62F5-4073-B323-636139BF2458}" sibTransId="{96CC3E3F-B72B-4BA4-B9AA-C2EB12C6BB69}"/>
    <dgm:cxn modelId="{8D58B766-2E36-433D-9F85-08CAFFC6BAE2}" type="presOf" srcId="{EFBF5F0B-37F6-4019-BD7F-798AF7A58DC1}" destId="{A1DA9B97-6E35-4334-BCA3-0D626D95375E}" srcOrd="0" destOrd="0" presId="urn:microsoft.com/office/officeart/2005/8/layout/radial1"/>
    <dgm:cxn modelId="{6EBD066E-2E87-4C9C-B0E8-23C19437325F}" type="presOf" srcId="{6A91E344-208C-4EB5-8ABF-B614AEDA65F7}" destId="{7EA34A63-EA91-4E50-9F20-66399B2AC704}" srcOrd="1" destOrd="0" presId="urn:microsoft.com/office/officeart/2005/8/layout/radial1"/>
    <dgm:cxn modelId="{749F4B8A-951C-48BC-AC68-0C9001A1FAE3}" srcId="{A2C1B51D-3CFA-4C2F-B96A-02AE6BF87EEF}" destId="{986830A1-BD5A-49AF-9959-17D39AAB1ED8}" srcOrd="2" destOrd="0" parTransId="{F928D4B4-9442-4062-81D8-59BA78FA148D}" sibTransId="{F93C28AA-287D-4F31-8DE2-640443317378}"/>
    <dgm:cxn modelId="{86A8029F-3665-4C5C-90DC-65E396FA4D84}" type="presOf" srcId="{6A91E344-208C-4EB5-8ABF-B614AEDA65F7}" destId="{84A2774B-9E70-42EF-B769-F18014685D61}" srcOrd="0" destOrd="0" presId="urn:microsoft.com/office/officeart/2005/8/layout/radial1"/>
    <dgm:cxn modelId="{207456A6-257D-4EB6-8573-E76E39E51990}" srcId="{A2C1B51D-3CFA-4C2F-B96A-02AE6BF87EEF}" destId="{EFBF5F0B-37F6-4019-BD7F-798AF7A58DC1}" srcOrd="0" destOrd="0" parTransId="{99B774C0-E270-4F88-A034-2ACA412C921E}" sibTransId="{9324D9D5-591C-4CE8-9EBE-5D5A36A07482}"/>
    <dgm:cxn modelId="{5C2108CB-8A57-44BC-AFFC-5A994C8F59B2}" type="presOf" srcId="{34E48735-0306-488B-BED5-74FC20173610}" destId="{1652D6A1-B13B-4848-8EE3-64FF76CEE6F6}" srcOrd="0" destOrd="0" presId="urn:microsoft.com/office/officeart/2005/8/layout/radial1"/>
    <dgm:cxn modelId="{60644DCC-BE89-4060-B013-F908D7B1DA8E}" type="presOf" srcId="{986830A1-BD5A-49AF-9959-17D39AAB1ED8}" destId="{D494F97C-AAB4-4787-B6E1-7F36FF2CE4E5}" srcOrd="0" destOrd="0" presId="urn:microsoft.com/office/officeart/2005/8/layout/radial1"/>
    <dgm:cxn modelId="{616649D4-7FAF-44DD-8182-100008A664F1}" type="presOf" srcId="{F928D4B4-9442-4062-81D8-59BA78FA148D}" destId="{1E059AD6-A2B8-43D9-A0AF-150CBC11B218}" srcOrd="1" destOrd="0" presId="urn:microsoft.com/office/officeart/2005/8/layout/radial1"/>
    <dgm:cxn modelId="{5BC2ABF8-5B8A-4F0F-A594-E6FBD087D960}" type="presOf" srcId="{48689344-0B94-4A9B-BB1B-9A6561A7B89B}" destId="{90F0628B-FEF5-41F5-BC9E-34FACAA28AFB}" srcOrd="0" destOrd="0" presId="urn:microsoft.com/office/officeart/2005/8/layout/radial1"/>
    <dgm:cxn modelId="{23C84AFD-ED57-423F-97BA-57349D01B0D4}" type="presOf" srcId="{99B774C0-E270-4F88-A034-2ACA412C921E}" destId="{7A1E31C2-8601-4ECD-B132-3F33F1632496}" srcOrd="0" destOrd="0" presId="urn:microsoft.com/office/officeart/2005/8/layout/radial1"/>
    <dgm:cxn modelId="{2C433391-CBF9-4FF4-88D7-2FBAED9FBD0A}" type="presParOf" srcId="{90F0628B-FEF5-41F5-BC9E-34FACAA28AFB}" destId="{1291C6ED-61B3-44ED-89C4-B92C1BE9C6F7}" srcOrd="0" destOrd="0" presId="urn:microsoft.com/office/officeart/2005/8/layout/radial1"/>
    <dgm:cxn modelId="{F592042A-5488-42B0-86BC-C477DA2B7751}" type="presParOf" srcId="{90F0628B-FEF5-41F5-BC9E-34FACAA28AFB}" destId="{7A1E31C2-8601-4ECD-B132-3F33F1632496}" srcOrd="1" destOrd="0" presId="urn:microsoft.com/office/officeart/2005/8/layout/radial1"/>
    <dgm:cxn modelId="{6C1165BC-20BF-4B1C-88A4-1A691C248640}" type="presParOf" srcId="{7A1E31C2-8601-4ECD-B132-3F33F1632496}" destId="{41A5E89B-EDD1-44C8-901D-4B54DFD30937}" srcOrd="0" destOrd="0" presId="urn:microsoft.com/office/officeart/2005/8/layout/radial1"/>
    <dgm:cxn modelId="{0439F38C-8D0B-485D-9711-4EB49313ABD3}" type="presParOf" srcId="{90F0628B-FEF5-41F5-BC9E-34FACAA28AFB}" destId="{A1DA9B97-6E35-4334-BCA3-0D626D95375E}" srcOrd="2" destOrd="0" presId="urn:microsoft.com/office/officeart/2005/8/layout/radial1"/>
    <dgm:cxn modelId="{6E27FE01-D0B8-452B-901A-F1A89076F942}" type="presParOf" srcId="{90F0628B-FEF5-41F5-BC9E-34FACAA28AFB}" destId="{84A2774B-9E70-42EF-B769-F18014685D61}" srcOrd="3" destOrd="0" presId="urn:microsoft.com/office/officeart/2005/8/layout/radial1"/>
    <dgm:cxn modelId="{64DF7F7E-EE12-4611-B24B-080C6178A570}" type="presParOf" srcId="{84A2774B-9E70-42EF-B769-F18014685D61}" destId="{7EA34A63-EA91-4E50-9F20-66399B2AC704}" srcOrd="0" destOrd="0" presId="urn:microsoft.com/office/officeart/2005/8/layout/radial1"/>
    <dgm:cxn modelId="{318B0B9E-5743-49E0-99EE-2DF354735996}" type="presParOf" srcId="{90F0628B-FEF5-41F5-BC9E-34FACAA28AFB}" destId="{1652D6A1-B13B-4848-8EE3-64FF76CEE6F6}" srcOrd="4" destOrd="0" presId="urn:microsoft.com/office/officeart/2005/8/layout/radial1"/>
    <dgm:cxn modelId="{CE260284-805A-462A-B778-AD58F7E7B720}" type="presParOf" srcId="{90F0628B-FEF5-41F5-BC9E-34FACAA28AFB}" destId="{BFC82841-C942-4896-9977-69164F7ECE6A}" srcOrd="5" destOrd="0" presId="urn:microsoft.com/office/officeart/2005/8/layout/radial1"/>
    <dgm:cxn modelId="{B5DB982F-B5BD-4E0C-ADF1-F8CB02AC94BC}" type="presParOf" srcId="{BFC82841-C942-4896-9977-69164F7ECE6A}" destId="{1E059AD6-A2B8-43D9-A0AF-150CBC11B218}" srcOrd="0" destOrd="0" presId="urn:microsoft.com/office/officeart/2005/8/layout/radial1"/>
    <dgm:cxn modelId="{82A40DB1-C180-488A-BDFA-605061B71950}" type="presParOf" srcId="{90F0628B-FEF5-41F5-BC9E-34FACAA28AFB}" destId="{D494F97C-AAB4-4787-B6E1-7F36FF2CE4E5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219CC0D-F445-44DC-80B9-B5186C95BB3F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kumimoji="1" lang="ja-JP" altLang="en-US"/>
        </a:p>
      </dgm:t>
    </dgm:pt>
    <dgm:pt modelId="{A07D6340-5989-421E-B984-BC767A6BF4B3}">
      <dgm:prSet custT="1"/>
      <dgm:spPr/>
      <dgm:t>
        <a:bodyPr/>
        <a:lstStyle/>
        <a:p>
          <a:r>
            <a:rPr kumimoji="1" lang="en-US" sz="1800" dirty="0"/>
            <a:t>Q1. Where did you go during spring vacation?</a:t>
          </a:r>
          <a:endParaRPr lang="ja-JP" sz="1800" dirty="0"/>
        </a:p>
      </dgm:t>
    </dgm:pt>
    <dgm:pt modelId="{641FC362-4AC8-480C-AB69-452EDCF114D2}" type="parTrans" cxnId="{F6125959-918F-45EC-83D3-EB195E50AFDA}">
      <dgm:prSet/>
      <dgm:spPr/>
      <dgm:t>
        <a:bodyPr/>
        <a:lstStyle/>
        <a:p>
          <a:endParaRPr kumimoji="1" lang="ja-JP" altLang="en-US" sz="1100"/>
        </a:p>
      </dgm:t>
    </dgm:pt>
    <dgm:pt modelId="{F1EAA783-9968-48EB-BD08-DF0CE290847A}" type="sibTrans" cxnId="{F6125959-918F-45EC-83D3-EB195E50AFDA}">
      <dgm:prSet/>
      <dgm:spPr/>
      <dgm:t>
        <a:bodyPr/>
        <a:lstStyle/>
        <a:p>
          <a:endParaRPr kumimoji="1" lang="ja-JP" altLang="en-US" sz="1100"/>
        </a:p>
      </dgm:t>
    </dgm:pt>
    <dgm:pt modelId="{F6DDFEF7-E508-4C1E-8CAA-436A51EE96C8}">
      <dgm:prSet custT="1"/>
      <dgm:spPr/>
      <dgm:t>
        <a:bodyPr/>
        <a:lstStyle/>
        <a:p>
          <a:r>
            <a:rPr kumimoji="1" lang="en-US" sz="1800" dirty="0"/>
            <a:t>Q2. How many days did you stay there?</a:t>
          </a:r>
          <a:endParaRPr lang="ja-JP" sz="1800" dirty="0"/>
        </a:p>
      </dgm:t>
    </dgm:pt>
    <dgm:pt modelId="{A939E2AC-4460-4161-A4E3-435D2EEA48B2}" type="parTrans" cxnId="{A1FA4FDF-DFAD-49A3-8CC3-367AD4F672D5}">
      <dgm:prSet/>
      <dgm:spPr/>
      <dgm:t>
        <a:bodyPr/>
        <a:lstStyle/>
        <a:p>
          <a:endParaRPr kumimoji="1" lang="ja-JP" altLang="en-US" sz="1100"/>
        </a:p>
      </dgm:t>
    </dgm:pt>
    <dgm:pt modelId="{C3B67918-C937-4200-A6EE-AE66B3EB0C7E}" type="sibTrans" cxnId="{A1FA4FDF-DFAD-49A3-8CC3-367AD4F672D5}">
      <dgm:prSet/>
      <dgm:spPr/>
      <dgm:t>
        <a:bodyPr/>
        <a:lstStyle/>
        <a:p>
          <a:endParaRPr kumimoji="1" lang="ja-JP" altLang="en-US" sz="1100"/>
        </a:p>
      </dgm:t>
    </dgm:pt>
    <dgm:pt modelId="{3410EEF0-97F8-43A7-A246-3DB765ED6D3E}">
      <dgm:prSet custT="1"/>
      <dgm:spPr/>
      <dgm:t>
        <a:bodyPr/>
        <a:lstStyle/>
        <a:p>
          <a:r>
            <a:rPr kumimoji="1" lang="en-US" sz="1800" dirty="0"/>
            <a:t>Q3. What did you do there?</a:t>
          </a:r>
          <a:endParaRPr lang="ja-JP" sz="1800" dirty="0"/>
        </a:p>
      </dgm:t>
    </dgm:pt>
    <dgm:pt modelId="{CD30EAB0-DC67-4A0D-BA75-1D5891DBB4EA}" type="parTrans" cxnId="{4E539197-E7AE-4B97-B8B7-4AF6D1732401}">
      <dgm:prSet/>
      <dgm:spPr/>
      <dgm:t>
        <a:bodyPr/>
        <a:lstStyle/>
        <a:p>
          <a:endParaRPr kumimoji="1" lang="ja-JP" altLang="en-US" sz="1100"/>
        </a:p>
      </dgm:t>
    </dgm:pt>
    <dgm:pt modelId="{7748697C-840A-44A3-AD9C-D98A1F41EA18}" type="sibTrans" cxnId="{4E539197-E7AE-4B97-B8B7-4AF6D1732401}">
      <dgm:prSet/>
      <dgm:spPr/>
      <dgm:t>
        <a:bodyPr/>
        <a:lstStyle/>
        <a:p>
          <a:endParaRPr kumimoji="1" lang="ja-JP" altLang="en-US" sz="1100"/>
        </a:p>
      </dgm:t>
    </dgm:pt>
    <dgm:pt modelId="{BD6D753B-A917-4533-9B07-8DC1A977AE36}">
      <dgm:prSet custT="1"/>
      <dgm:spPr/>
      <dgm:t>
        <a:bodyPr/>
        <a:lstStyle/>
        <a:p>
          <a:r>
            <a:rPr kumimoji="1" lang="en-US" sz="1800" dirty="0"/>
            <a:t>Q4. How did you feel?</a:t>
          </a:r>
          <a:endParaRPr lang="ja-JP" sz="1800" dirty="0"/>
        </a:p>
      </dgm:t>
    </dgm:pt>
    <dgm:pt modelId="{DB39A471-FDF9-4B8F-8C74-61DA0ACA627B}" type="parTrans" cxnId="{984BAC71-01CF-4E4C-AD32-4E9356B648DE}">
      <dgm:prSet/>
      <dgm:spPr/>
      <dgm:t>
        <a:bodyPr/>
        <a:lstStyle/>
        <a:p>
          <a:endParaRPr kumimoji="1" lang="ja-JP" altLang="en-US" sz="1100"/>
        </a:p>
      </dgm:t>
    </dgm:pt>
    <dgm:pt modelId="{3337CAD8-EE29-49F2-A382-02763B66A31D}" type="sibTrans" cxnId="{984BAC71-01CF-4E4C-AD32-4E9356B648DE}">
      <dgm:prSet/>
      <dgm:spPr/>
      <dgm:t>
        <a:bodyPr/>
        <a:lstStyle/>
        <a:p>
          <a:endParaRPr kumimoji="1" lang="ja-JP" altLang="en-US" sz="1100"/>
        </a:p>
      </dgm:t>
    </dgm:pt>
    <dgm:pt modelId="{E33849D1-B964-4728-9D99-11F7DD28C99A}" type="pres">
      <dgm:prSet presAssocID="{2219CC0D-F445-44DC-80B9-B5186C95BB3F}" presName="vert0" presStyleCnt="0">
        <dgm:presLayoutVars>
          <dgm:dir/>
          <dgm:animOne val="branch"/>
          <dgm:animLvl val="lvl"/>
        </dgm:presLayoutVars>
      </dgm:prSet>
      <dgm:spPr/>
    </dgm:pt>
    <dgm:pt modelId="{3AA25D3B-3F1E-40A8-BEB5-96E5FDB96D73}" type="pres">
      <dgm:prSet presAssocID="{A07D6340-5989-421E-B984-BC767A6BF4B3}" presName="thickLine" presStyleLbl="alignNode1" presStyleIdx="0" presStyleCnt="4"/>
      <dgm:spPr/>
    </dgm:pt>
    <dgm:pt modelId="{D674382B-D4FA-410B-93A9-A575D39FFBEB}" type="pres">
      <dgm:prSet presAssocID="{A07D6340-5989-421E-B984-BC767A6BF4B3}" presName="horz1" presStyleCnt="0"/>
      <dgm:spPr/>
    </dgm:pt>
    <dgm:pt modelId="{D839E597-1F62-440D-8885-8250C12CF3A4}" type="pres">
      <dgm:prSet presAssocID="{A07D6340-5989-421E-B984-BC767A6BF4B3}" presName="tx1" presStyleLbl="revTx" presStyleIdx="0" presStyleCnt="4"/>
      <dgm:spPr/>
    </dgm:pt>
    <dgm:pt modelId="{1769E2D7-943C-40D0-9A13-515698C5A520}" type="pres">
      <dgm:prSet presAssocID="{A07D6340-5989-421E-B984-BC767A6BF4B3}" presName="vert1" presStyleCnt="0"/>
      <dgm:spPr/>
    </dgm:pt>
    <dgm:pt modelId="{03D3D43B-6032-42C4-B6AB-BF9F5246F0C9}" type="pres">
      <dgm:prSet presAssocID="{F6DDFEF7-E508-4C1E-8CAA-436A51EE96C8}" presName="thickLine" presStyleLbl="alignNode1" presStyleIdx="1" presStyleCnt="4"/>
      <dgm:spPr/>
    </dgm:pt>
    <dgm:pt modelId="{43983CB9-9F37-4A42-8EAE-E500F7566262}" type="pres">
      <dgm:prSet presAssocID="{F6DDFEF7-E508-4C1E-8CAA-436A51EE96C8}" presName="horz1" presStyleCnt="0"/>
      <dgm:spPr/>
    </dgm:pt>
    <dgm:pt modelId="{7C87FB96-D696-4AC8-BE89-BC953B45F1EC}" type="pres">
      <dgm:prSet presAssocID="{F6DDFEF7-E508-4C1E-8CAA-436A51EE96C8}" presName="tx1" presStyleLbl="revTx" presStyleIdx="1" presStyleCnt="4"/>
      <dgm:spPr/>
    </dgm:pt>
    <dgm:pt modelId="{7D54D89C-3E7D-46AD-BD22-C4C13BFF45C0}" type="pres">
      <dgm:prSet presAssocID="{F6DDFEF7-E508-4C1E-8CAA-436A51EE96C8}" presName="vert1" presStyleCnt="0"/>
      <dgm:spPr/>
    </dgm:pt>
    <dgm:pt modelId="{E6A77D87-394C-48A2-9053-443163A1DA1E}" type="pres">
      <dgm:prSet presAssocID="{3410EEF0-97F8-43A7-A246-3DB765ED6D3E}" presName="thickLine" presStyleLbl="alignNode1" presStyleIdx="2" presStyleCnt="4"/>
      <dgm:spPr/>
    </dgm:pt>
    <dgm:pt modelId="{465E43E6-CD00-44E7-9FBE-AC79371B60ED}" type="pres">
      <dgm:prSet presAssocID="{3410EEF0-97F8-43A7-A246-3DB765ED6D3E}" presName="horz1" presStyleCnt="0"/>
      <dgm:spPr/>
    </dgm:pt>
    <dgm:pt modelId="{44CCAF58-2353-4FCA-81D4-5164DE44CA05}" type="pres">
      <dgm:prSet presAssocID="{3410EEF0-97F8-43A7-A246-3DB765ED6D3E}" presName="tx1" presStyleLbl="revTx" presStyleIdx="2" presStyleCnt="4"/>
      <dgm:spPr/>
    </dgm:pt>
    <dgm:pt modelId="{80830419-0FED-4AC4-8CF4-98731A17A874}" type="pres">
      <dgm:prSet presAssocID="{3410EEF0-97F8-43A7-A246-3DB765ED6D3E}" presName="vert1" presStyleCnt="0"/>
      <dgm:spPr/>
    </dgm:pt>
    <dgm:pt modelId="{EC9B79C0-4846-45BF-B217-30A60AC7FC61}" type="pres">
      <dgm:prSet presAssocID="{BD6D753B-A917-4533-9B07-8DC1A977AE36}" presName="thickLine" presStyleLbl="alignNode1" presStyleIdx="3" presStyleCnt="4"/>
      <dgm:spPr/>
    </dgm:pt>
    <dgm:pt modelId="{0632BE1F-4A98-43FF-B127-F9899CD70EC7}" type="pres">
      <dgm:prSet presAssocID="{BD6D753B-A917-4533-9B07-8DC1A977AE36}" presName="horz1" presStyleCnt="0"/>
      <dgm:spPr/>
    </dgm:pt>
    <dgm:pt modelId="{69807743-F61A-481D-8DA8-ABA34A8640BD}" type="pres">
      <dgm:prSet presAssocID="{BD6D753B-A917-4533-9B07-8DC1A977AE36}" presName="tx1" presStyleLbl="revTx" presStyleIdx="3" presStyleCnt="4"/>
      <dgm:spPr/>
    </dgm:pt>
    <dgm:pt modelId="{6998AD06-5A91-4E89-BBD7-11E8B27CEBE2}" type="pres">
      <dgm:prSet presAssocID="{BD6D753B-A917-4533-9B07-8DC1A977AE36}" presName="vert1" presStyleCnt="0"/>
      <dgm:spPr/>
    </dgm:pt>
  </dgm:ptLst>
  <dgm:cxnLst>
    <dgm:cxn modelId="{9102DC00-373A-4EAA-BA66-80F6A2A5DF15}" type="presOf" srcId="{A07D6340-5989-421E-B984-BC767A6BF4B3}" destId="{D839E597-1F62-440D-8885-8250C12CF3A4}" srcOrd="0" destOrd="0" presId="urn:microsoft.com/office/officeart/2008/layout/LinedList"/>
    <dgm:cxn modelId="{39C87524-B024-4310-96B3-5D1554ADC485}" type="presOf" srcId="{BD6D753B-A917-4533-9B07-8DC1A977AE36}" destId="{69807743-F61A-481D-8DA8-ABA34A8640BD}" srcOrd="0" destOrd="0" presId="urn:microsoft.com/office/officeart/2008/layout/LinedList"/>
    <dgm:cxn modelId="{57972962-183F-4586-86F3-922CF1021344}" type="presOf" srcId="{2219CC0D-F445-44DC-80B9-B5186C95BB3F}" destId="{E33849D1-B964-4728-9D99-11F7DD28C99A}" srcOrd="0" destOrd="0" presId="urn:microsoft.com/office/officeart/2008/layout/LinedList"/>
    <dgm:cxn modelId="{984BAC71-01CF-4E4C-AD32-4E9356B648DE}" srcId="{2219CC0D-F445-44DC-80B9-B5186C95BB3F}" destId="{BD6D753B-A917-4533-9B07-8DC1A977AE36}" srcOrd="3" destOrd="0" parTransId="{DB39A471-FDF9-4B8F-8C74-61DA0ACA627B}" sibTransId="{3337CAD8-EE29-49F2-A382-02763B66A31D}"/>
    <dgm:cxn modelId="{F6125959-918F-45EC-83D3-EB195E50AFDA}" srcId="{2219CC0D-F445-44DC-80B9-B5186C95BB3F}" destId="{A07D6340-5989-421E-B984-BC767A6BF4B3}" srcOrd="0" destOrd="0" parTransId="{641FC362-4AC8-480C-AB69-452EDCF114D2}" sibTransId="{F1EAA783-9968-48EB-BD08-DF0CE290847A}"/>
    <dgm:cxn modelId="{2ABD667E-1A5B-4477-9E01-DA05F9A4C8B8}" type="presOf" srcId="{3410EEF0-97F8-43A7-A246-3DB765ED6D3E}" destId="{44CCAF58-2353-4FCA-81D4-5164DE44CA05}" srcOrd="0" destOrd="0" presId="urn:microsoft.com/office/officeart/2008/layout/LinedList"/>
    <dgm:cxn modelId="{4E539197-E7AE-4B97-B8B7-4AF6D1732401}" srcId="{2219CC0D-F445-44DC-80B9-B5186C95BB3F}" destId="{3410EEF0-97F8-43A7-A246-3DB765ED6D3E}" srcOrd="2" destOrd="0" parTransId="{CD30EAB0-DC67-4A0D-BA75-1D5891DBB4EA}" sibTransId="{7748697C-840A-44A3-AD9C-D98A1F41EA18}"/>
    <dgm:cxn modelId="{E28A55AD-A807-4B08-83F7-024F7BFF477E}" type="presOf" srcId="{F6DDFEF7-E508-4C1E-8CAA-436A51EE96C8}" destId="{7C87FB96-D696-4AC8-BE89-BC953B45F1EC}" srcOrd="0" destOrd="0" presId="urn:microsoft.com/office/officeart/2008/layout/LinedList"/>
    <dgm:cxn modelId="{A1FA4FDF-DFAD-49A3-8CC3-367AD4F672D5}" srcId="{2219CC0D-F445-44DC-80B9-B5186C95BB3F}" destId="{F6DDFEF7-E508-4C1E-8CAA-436A51EE96C8}" srcOrd="1" destOrd="0" parTransId="{A939E2AC-4460-4161-A4E3-435D2EEA48B2}" sibTransId="{C3B67918-C937-4200-A6EE-AE66B3EB0C7E}"/>
    <dgm:cxn modelId="{FC308933-5E5E-438C-9FE9-FAD3430F994D}" type="presParOf" srcId="{E33849D1-B964-4728-9D99-11F7DD28C99A}" destId="{3AA25D3B-3F1E-40A8-BEB5-96E5FDB96D73}" srcOrd="0" destOrd="0" presId="urn:microsoft.com/office/officeart/2008/layout/LinedList"/>
    <dgm:cxn modelId="{B78870A5-3629-42C7-A51E-DA9837EEF016}" type="presParOf" srcId="{E33849D1-B964-4728-9D99-11F7DD28C99A}" destId="{D674382B-D4FA-410B-93A9-A575D39FFBEB}" srcOrd="1" destOrd="0" presId="urn:microsoft.com/office/officeart/2008/layout/LinedList"/>
    <dgm:cxn modelId="{974761D1-BDBC-4478-BB73-D9954EB59B5C}" type="presParOf" srcId="{D674382B-D4FA-410B-93A9-A575D39FFBEB}" destId="{D839E597-1F62-440D-8885-8250C12CF3A4}" srcOrd="0" destOrd="0" presId="urn:microsoft.com/office/officeart/2008/layout/LinedList"/>
    <dgm:cxn modelId="{CA033F9A-B9A5-4798-ABC0-6FE664043BFC}" type="presParOf" srcId="{D674382B-D4FA-410B-93A9-A575D39FFBEB}" destId="{1769E2D7-943C-40D0-9A13-515698C5A520}" srcOrd="1" destOrd="0" presId="urn:microsoft.com/office/officeart/2008/layout/LinedList"/>
    <dgm:cxn modelId="{E4FBAAD6-03F7-44CA-BE80-315BCD218C14}" type="presParOf" srcId="{E33849D1-B964-4728-9D99-11F7DD28C99A}" destId="{03D3D43B-6032-42C4-B6AB-BF9F5246F0C9}" srcOrd="2" destOrd="0" presId="urn:microsoft.com/office/officeart/2008/layout/LinedList"/>
    <dgm:cxn modelId="{32F83DE7-E39C-4B84-BE39-070F32F545E5}" type="presParOf" srcId="{E33849D1-B964-4728-9D99-11F7DD28C99A}" destId="{43983CB9-9F37-4A42-8EAE-E500F7566262}" srcOrd="3" destOrd="0" presId="urn:microsoft.com/office/officeart/2008/layout/LinedList"/>
    <dgm:cxn modelId="{F825F9BF-A0EA-4413-AEC6-9ABA8A73468B}" type="presParOf" srcId="{43983CB9-9F37-4A42-8EAE-E500F7566262}" destId="{7C87FB96-D696-4AC8-BE89-BC953B45F1EC}" srcOrd="0" destOrd="0" presId="urn:microsoft.com/office/officeart/2008/layout/LinedList"/>
    <dgm:cxn modelId="{BB8593A5-431A-42DA-ADCA-5907E4C1DD11}" type="presParOf" srcId="{43983CB9-9F37-4A42-8EAE-E500F7566262}" destId="{7D54D89C-3E7D-46AD-BD22-C4C13BFF45C0}" srcOrd="1" destOrd="0" presId="urn:microsoft.com/office/officeart/2008/layout/LinedList"/>
    <dgm:cxn modelId="{5147C455-285C-4970-81A2-5695B109BB34}" type="presParOf" srcId="{E33849D1-B964-4728-9D99-11F7DD28C99A}" destId="{E6A77D87-394C-48A2-9053-443163A1DA1E}" srcOrd="4" destOrd="0" presId="urn:microsoft.com/office/officeart/2008/layout/LinedList"/>
    <dgm:cxn modelId="{1460D501-4E76-4D6F-91B7-2CD5705A6350}" type="presParOf" srcId="{E33849D1-B964-4728-9D99-11F7DD28C99A}" destId="{465E43E6-CD00-44E7-9FBE-AC79371B60ED}" srcOrd="5" destOrd="0" presId="urn:microsoft.com/office/officeart/2008/layout/LinedList"/>
    <dgm:cxn modelId="{997B901B-7182-48E4-89A5-877BD8B17EC4}" type="presParOf" srcId="{465E43E6-CD00-44E7-9FBE-AC79371B60ED}" destId="{44CCAF58-2353-4FCA-81D4-5164DE44CA05}" srcOrd="0" destOrd="0" presId="urn:microsoft.com/office/officeart/2008/layout/LinedList"/>
    <dgm:cxn modelId="{ECCD9F73-EC9A-49F9-A972-8AC618773417}" type="presParOf" srcId="{465E43E6-CD00-44E7-9FBE-AC79371B60ED}" destId="{80830419-0FED-4AC4-8CF4-98731A17A874}" srcOrd="1" destOrd="0" presId="urn:microsoft.com/office/officeart/2008/layout/LinedList"/>
    <dgm:cxn modelId="{22366547-8EC8-4C42-99BF-DD49F0C30BBE}" type="presParOf" srcId="{E33849D1-B964-4728-9D99-11F7DD28C99A}" destId="{EC9B79C0-4846-45BF-B217-30A60AC7FC61}" srcOrd="6" destOrd="0" presId="urn:microsoft.com/office/officeart/2008/layout/LinedList"/>
    <dgm:cxn modelId="{1FC61DC7-7FFD-4116-BDEC-1C81621CC0F3}" type="presParOf" srcId="{E33849D1-B964-4728-9D99-11F7DD28C99A}" destId="{0632BE1F-4A98-43FF-B127-F9899CD70EC7}" srcOrd="7" destOrd="0" presId="urn:microsoft.com/office/officeart/2008/layout/LinedList"/>
    <dgm:cxn modelId="{6485DE4C-D3F5-4088-9996-70CAC0AE0413}" type="presParOf" srcId="{0632BE1F-4A98-43FF-B127-F9899CD70EC7}" destId="{69807743-F61A-481D-8DA8-ABA34A8640BD}" srcOrd="0" destOrd="0" presId="urn:microsoft.com/office/officeart/2008/layout/LinedList"/>
    <dgm:cxn modelId="{0C04B93B-7C58-4011-A831-5DEB6622E063}" type="presParOf" srcId="{0632BE1F-4A98-43FF-B127-F9899CD70EC7}" destId="{6998AD06-5A91-4E89-BBD7-11E8B27CEBE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A25D3B-3F1E-40A8-BEB5-96E5FDB96D73}">
      <dsp:nvSpPr>
        <dsp:cNvPr id="0" name=""/>
        <dsp:cNvSpPr/>
      </dsp:nvSpPr>
      <dsp:spPr>
        <a:xfrm>
          <a:off x="0" y="0"/>
          <a:ext cx="979220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39E597-1F62-440D-8885-8250C12CF3A4}">
      <dsp:nvSpPr>
        <dsp:cNvPr id="0" name=""/>
        <dsp:cNvSpPr/>
      </dsp:nvSpPr>
      <dsp:spPr>
        <a:xfrm>
          <a:off x="0" y="0"/>
          <a:ext cx="9792208" cy="10451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sz="1800" kern="1200"/>
            <a:t>Q1. Where did she go during spring vacation?</a:t>
          </a:r>
          <a:endParaRPr lang="ja-JP" sz="1800" kern="1200"/>
        </a:p>
      </dsp:txBody>
      <dsp:txXfrm>
        <a:off x="0" y="0"/>
        <a:ext cx="9792208" cy="1045113"/>
      </dsp:txXfrm>
    </dsp:sp>
    <dsp:sp modelId="{03D3D43B-6032-42C4-B6AB-BF9F5246F0C9}">
      <dsp:nvSpPr>
        <dsp:cNvPr id="0" name=""/>
        <dsp:cNvSpPr/>
      </dsp:nvSpPr>
      <dsp:spPr>
        <a:xfrm>
          <a:off x="0" y="1045113"/>
          <a:ext cx="979220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87FB96-D696-4AC8-BE89-BC953B45F1EC}">
      <dsp:nvSpPr>
        <dsp:cNvPr id="0" name=""/>
        <dsp:cNvSpPr/>
      </dsp:nvSpPr>
      <dsp:spPr>
        <a:xfrm>
          <a:off x="0" y="1045113"/>
          <a:ext cx="9792208" cy="10451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sz="1800" kern="1200" dirty="0"/>
            <a:t>Q2. How many days did she stay there?</a:t>
          </a:r>
          <a:endParaRPr lang="ja-JP" sz="1800" kern="1200" dirty="0"/>
        </a:p>
      </dsp:txBody>
      <dsp:txXfrm>
        <a:off x="0" y="1045113"/>
        <a:ext cx="9792208" cy="1045113"/>
      </dsp:txXfrm>
    </dsp:sp>
    <dsp:sp modelId="{E6A77D87-394C-48A2-9053-443163A1DA1E}">
      <dsp:nvSpPr>
        <dsp:cNvPr id="0" name=""/>
        <dsp:cNvSpPr/>
      </dsp:nvSpPr>
      <dsp:spPr>
        <a:xfrm>
          <a:off x="0" y="2090227"/>
          <a:ext cx="979220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CCAF58-2353-4FCA-81D4-5164DE44CA05}">
      <dsp:nvSpPr>
        <dsp:cNvPr id="0" name=""/>
        <dsp:cNvSpPr/>
      </dsp:nvSpPr>
      <dsp:spPr>
        <a:xfrm>
          <a:off x="0" y="2090226"/>
          <a:ext cx="9792208" cy="10451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sz="1800" kern="1200" dirty="0"/>
            <a:t>Q3. What did she do there?</a:t>
          </a:r>
          <a:endParaRPr lang="ja-JP" sz="1800" kern="1200" dirty="0"/>
        </a:p>
      </dsp:txBody>
      <dsp:txXfrm>
        <a:off x="0" y="2090226"/>
        <a:ext cx="9792208" cy="1045113"/>
      </dsp:txXfrm>
    </dsp:sp>
    <dsp:sp modelId="{EC9B79C0-4846-45BF-B217-30A60AC7FC61}">
      <dsp:nvSpPr>
        <dsp:cNvPr id="0" name=""/>
        <dsp:cNvSpPr/>
      </dsp:nvSpPr>
      <dsp:spPr>
        <a:xfrm>
          <a:off x="0" y="3135340"/>
          <a:ext cx="979220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807743-F61A-481D-8DA8-ABA34A8640BD}">
      <dsp:nvSpPr>
        <dsp:cNvPr id="0" name=""/>
        <dsp:cNvSpPr/>
      </dsp:nvSpPr>
      <dsp:spPr>
        <a:xfrm>
          <a:off x="0" y="3135340"/>
          <a:ext cx="9792208" cy="10451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sz="1800" kern="1200"/>
            <a:t>Q4. How did she feel?</a:t>
          </a:r>
          <a:endParaRPr lang="ja-JP" sz="1800" kern="1200"/>
        </a:p>
      </dsp:txBody>
      <dsp:txXfrm>
        <a:off x="0" y="3135340"/>
        <a:ext cx="9792208" cy="10451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91C6ED-61B3-44ED-89C4-B92C1BE9C6F7}">
      <dsp:nvSpPr>
        <dsp:cNvPr id="0" name=""/>
        <dsp:cNvSpPr/>
      </dsp:nvSpPr>
      <dsp:spPr>
        <a:xfrm>
          <a:off x="4338372" y="1096251"/>
          <a:ext cx="1507941" cy="121193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3000" kern="1200" dirty="0"/>
            <a:t>Kyoto</a:t>
          </a:r>
          <a:endParaRPr kumimoji="1" lang="ja-JP" altLang="en-US" sz="3000" kern="1200" dirty="0"/>
        </a:p>
      </dsp:txBody>
      <dsp:txXfrm>
        <a:off x="4559205" y="1273735"/>
        <a:ext cx="1066275" cy="856971"/>
      </dsp:txXfrm>
    </dsp:sp>
    <dsp:sp modelId="{7A1E31C2-8601-4ECD-B132-3F33F1632496}">
      <dsp:nvSpPr>
        <dsp:cNvPr id="0" name=""/>
        <dsp:cNvSpPr/>
      </dsp:nvSpPr>
      <dsp:spPr>
        <a:xfrm rot="1977491">
          <a:off x="5665466" y="2117428"/>
          <a:ext cx="170235" cy="23152"/>
        </a:xfrm>
        <a:custGeom>
          <a:avLst/>
          <a:gdLst/>
          <a:ahLst/>
          <a:cxnLst/>
          <a:rect l="0" t="0" r="0" b="0"/>
          <a:pathLst>
            <a:path>
              <a:moveTo>
                <a:pt x="0" y="11576"/>
              </a:moveTo>
              <a:lnTo>
                <a:pt x="170235" y="115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500" kern="1200"/>
        </a:p>
      </dsp:txBody>
      <dsp:txXfrm>
        <a:off x="5746327" y="2124748"/>
        <a:ext cx="8511" cy="8511"/>
      </dsp:txXfrm>
    </dsp:sp>
    <dsp:sp modelId="{A1DA9B97-6E35-4334-BCA3-0D626D95375E}">
      <dsp:nvSpPr>
        <dsp:cNvPr id="0" name=""/>
        <dsp:cNvSpPr/>
      </dsp:nvSpPr>
      <dsp:spPr>
        <a:xfrm>
          <a:off x="5317966" y="2076682"/>
          <a:ext cx="2374224" cy="1083028"/>
        </a:xfrm>
        <a:prstGeom prst="ellipse">
          <a:avLst/>
        </a:prstGeom>
        <a:noFill/>
        <a:ln w="12700" cap="flat" cmpd="sng" algn="ctr">
          <a:solidFill>
            <a:schemeClr val="accent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2800" kern="1200" dirty="0">
              <a:solidFill>
                <a:schemeClr val="accent1">
                  <a:lumMod val="50000"/>
                </a:schemeClr>
              </a:solidFill>
            </a:rPr>
            <a:t>Place</a:t>
          </a:r>
          <a:endParaRPr kumimoji="1" lang="ja-JP" altLang="en-US" sz="28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5665663" y="2235288"/>
        <a:ext cx="1678830" cy="765816"/>
      </dsp:txXfrm>
    </dsp:sp>
    <dsp:sp modelId="{84A2774B-9E70-42EF-B769-F18014685D61}">
      <dsp:nvSpPr>
        <dsp:cNvPr id="0" name=""/>
        <dsp:cNvSpPr/>
      </dsp:nvSpPr>
      <dsp:spPr>
        <a:xfrm rot="12046324">
          <a:off x="3962148" y="1349840"/>
          <a:ext cx="463406" cy="23152"/>
        </a:xfrm>
        <a:custGeom>
          <a:avLst/>
          <a:gdLst/>
          <a:ahLst/>
          <a:cxnLst/>
          <a:rect l="0" t="0" r="0" b="0"/>
          <a:pathLst>
            <a:path>
              <a:moveTo>
                <a:pt x="0" y="11576"/>
              </a:moveTo>
              <a:lnTo>
                <a:pt x="463406" y="115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500" kern="1200"/>
        </a:p>
      </dsp:txBody>
      <dsp:txXfrm rot="10800000">
        <a:off x="4182266" y="1349831"/>
        <a:ext cx="23170" cy="23170"/>
      </dsp:txXfrm>
    </dsp:sp>
    <dsp:sp modelId="{1652D6A1-B13B-4848-8EE3-64FF76CEE6F6}">
      <dsp:nvSpPr>
        <dsp:cNvPr id="0" name=""/>
        <dsp:cNvSpPr/>
      </dsp:nvSpPr>
      <dsp:spPr>
        <a:xfrm>
          <a:off x="2508466" y="388564"/>
          <a:ext cx="1541126" cy="125170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2000" kern="1200" dirty="0"/>
            <a:t>Two days</a:t>
          </a:r>
          <a:endParaRPr kumimoji="1" lang="ja-JP" altLang="en-US" sz="2000" kern="1200" dirty="0"/>
        </a:p>
      </dsp:txBody>
      <dsp:txXfrm>
        <a:off x="2734159" y="571873"/>
        <a:ext cx="1089740" cy="885091"/>
      </dsp:txXfrm>
    </dsp:sp>
    <dsp:sp modelId="{BFC82841-C942-4896-9977-69164F7ECE6A}">
      <dsp:nvSpPr>
        <dsp:cNvPr id="0" name=""/>
        <dsp:cNvSpPr/>
      </dsp:nvSpPr>
      <dsp:spPr>
        <a:xfrm rot="9695491">
          <a:off x="3150331" y="2124294"/>
          <a:ext cx="1278107" cy="23152"/>
        </a:xfrm>
        <a:custGeom>
          <a:avLst/>
          <a:gdLst/>
          <a:ahLst/>
          <a:cxnLst/>
          <a:rect l="0" t="0" r="0" b="0"/>
          <a:pathLst>
            <a:path>
              <a:moveTo>
                <a:pt x="0" y="11576"/>
              </a:moveTo>
              <a:lnTo>
                <a:pt x="1278107" y="115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500" kern="1200"/>
        </a:p>
      </dsp:txBody>
      <dsp:txXfrm rot="10800000">
        <a:off x="3757432" y="2103918"/>
        <a:ext cx="63905" cy="63905"/>
      </dsp:txXfrm>
    </dsp:sp>
    <dsp:sp modelId="{D494F97C-AAB4-4787-B6E1-7F36FF2CE4E5}">
      <dsp:nvSpPr>
        <dsp:cNvPr id="0" name=""/>
        <dsp:cNvSpPr/>
      </dsp:nvSpPr>
      <dsp:spPr>
        <a:xfrm>
          <a:off x="870207" y="1880479"/>
          <a:ext cx="2439119" cy="16421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2100" kern="1200" dirty="0" err="1"/>
            <a:t>Kiyomizudera</a:t>
          </a:r>
          <a:endParaRPr kumimoji="1" lang="ja-JP" altLang="en-US" sz="2100" kern="1200" dirty="0"/>
        </a:p>
      </dsp:txBody>
      <dsp:txXfrm>
        <a:off x="1227408" y="2120962"/>
        <a:ext cx="1724717" cy="116115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A25D3B-3F1E-40A8-BEB5-96E5FDB96D73}">
      <dsp:nvSpPr>
        <dsp:cNvPr id="0" name=""/>
        <dsp:cNvSpPr/>
      </dsp:nvSpPr>
      <dsp:spPr>
        <a:xfrm>
          <a:off x="0" y="0"/>
          <a:ext cx="979220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39E597-1F62-440D-8885-8250C12CF3A4}">
      <dsp:nvSpPr>
        <dsp:cNvPr id="0" name=""/>
        <dsp:cNvSpPr/>
      </dsp:nvSpPr>
      <dsp:spPr>
        <a:xfrm>
          <a:off x="0" y="0"/>
          <a:ext cx="9792208" cy="10451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sz="1800" kern="1200" dirty="0"/>
            <a:t>Q1. Where did you go during spring vacation?</a:t>
          </a:r>
          <a:endParaRPr lang="ja-JP" sz="1800" kern="1200" dirty="0"/>
        </a:p>
      </dsp:txBody>
      <dsp:txXfrm>
        <a:off x="0" y="0"/>
        <a:ext cx="9792208" cy="1045113"/>
      </dsp:txXfrm>
    </dsp:sp>
    <dsp:sp modelId="{03D3D43B-6032-42C4-B6AB-BF9F5246F0C9}">
      <dsp:nvSpPr>
        <dsp:cNvPr id="0" name=""/>
        <dsp:cNvSpPr/>
      </dsp:nvSpPr>
      <dsp:spPr>
        <a:xfrm>
          <a:off x="0" y="1045113"/>
          <a:ext cx="979220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87FB96-D696-4AC8-BE89-BC953B45F1EC}">
      <dsp:nvSpPr>
        <dsp:cNvPr id="0" name=""/>
        <dsp:cNvSpPr/>
      </dsp:nvSpPr>
      <dsp:spPr>
        <a:xfrm>
          <a:off x="0" y="1045113"/>
          <a:ext cx="9792208" cy="10451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sz="1800" kern="1200" dirty="0"/>
            <a:t>Q2. How many days did you stay there?</a:t>
          </a:r>
          <a:endParaRPr lang="ja-JP" sz="1800" kern="1200" dirty="0"/>
        </a:p>
      </dsp:txBody>
      <dsp:txXfrm>
        <a:off x="0" y="1045113"/>
        <a:ext cx="9792208" cy="1045113"/>
      </dsp:txXfrm>
    </dsp:sp>
    <dsp:sp modelId="{E6A77D87-394C-48A2-9053-443163A1DA1E}">
      <dsp:nvSpPr>
        <dsp:cNvPr id="0" name=""/>
        <dsp:cNvSpPr/>
      </dsp:nvSpPr>
      <dsp:spPr>
        <a:xfrm>
          <a:off x="0" y="2090227"/>
          <a:ext cx="979220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CCAF58-2353-4FCA-81D4-5164DE44CA05}">
      <dsp:nvSpPr>
        <dsp:cNvPr id="0" name=""/>
        <dsp:cNvSpPr/>
      </dsp:nvSpPr>
      <dsp:spPr>
        <a:xfrm>
          <a:off x="0" y="2090226"/>
          <a:ext cx="9792208" cy="10451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sz="1800" kern="1200" dirty="0"/>
            <a:t>Q3. What did you do there?</a:t>
          </a:r>
          <a:endParaRPr lang="ja-JP" sz="1800" kern="1200" dirty="0"/>
        </a:p>
      </dsp:txBody>
      <dsp:txXfrm>
        <a:off x="0" y="2090226"/>
        <a:ext cx="9792208" cy="1045113"/>
      </dsp:txXfrm>
    </dsp:sp>
    <dsp:sp modelId="{EC9B79C0-4846-45BF-B217-30A60AC7FC61}">
      <dsp:nvSpPr>
        <dsp:cNvPr id="0" name=""/>
        <dsp:cNvSpPr/>
      </dsp:nvSpPr>
      <dsp:spPr>
        <a:xfrm>
          <a:off x="0" y="3135340"/>
          <a:ext cx="979220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807743-F61A-481D-8DA8-ABA34A8640BD}">
      <dsp:nvSpPr>
        <dsp:cNvPr id="0" name=""/>
        <dsp:cNvSpPr/>
      </dsp:nvSpPr>
      <dsp:spPr>
        <a:xfrm>
          <a:off x="0" y="3135340"/>
          <a:ext cx="9792208" cy="10451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sz="1800" kern="1200" dirty="0"/>
            <a:t>Q4. How did you feel?</a:t>
          </a:r>
          <a:endParaRPr lang="ja-JP" sz="1800" kern="1200" dirty="0"/>
        </a:p>
      </dsp:txBody>
      <dsp:txXfrm>
        <a:off x="0" y="3135340"/>
        <a:ext cx="9792208" cy="10451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D14135-2B33-4ED2-9B0C-3C374A16DF0F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5A3214-A94B-419C-AEAD-6833445B80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4852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A3214-A94B-419C-AEAD-6833445B8053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9951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A3214-A94B-419C-AEAD-6833445B8053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0518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E8D5-3B64-D3DD-ED7C-3C561ED3E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9762DEC-4797-220C-4332-8EF41F2222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F6AA18C-001D-973B-9A2C-5120774321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411E84E-AC88-D103-2009-8A10346F48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A3214-A94B-419C-AEAD-6833445B8053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18055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A3214-A94B-419C-AEAD-6833445B8053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88049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A3214-A94B-419C-AEAD-6833445B8053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7370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/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1/15/2026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665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1/15/2026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694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1/15/2026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522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495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1/15/2026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0199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1/15/2026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469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1/15/2026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825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1/15/2026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806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1/15/2026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851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1/15/2026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751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1/15/2026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15398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lIns="109728" tIns="109728" rIns="109728" bIns="91440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lIns="109728" tIns="109728" rIns="109728" bIns="914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lIns="109728" tIns="109728" rIns="109728" bIns="9144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lIns="109728" tIns="109728" rIns="109728" bIns="9144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lIns="109728" tIns="109728" rIns="109728" bIns="9144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459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29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30" r:id="rId11"/>
  </p:sldLayoutIdLst>
  <p:hf sldNum="0"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lang="en-US" sz="4800" kern="1200" cap="none" spc="15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2000" kern="1200" spc="14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 spc="14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 spc="14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 spc="14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 spc="14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7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6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419F9E-1F87-5A4C-52E8-C182C956C99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0000"/>
          </a:blip>
          <a:srcRect t="36026" b="7724"/>
          <a:stretch>
            <a:fillRect/>
          </a:stretch>
        </p:blipFill>
        <p:spPr>
          <a:xfrm>
            <a:off x="1" y="10"/>
            <a:ext cx="12191999" cy="685798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B4A12B6-EF0D-43E8-8C17-4FAD4D2766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>
              <a:lumMod val="85000"/>
              <a:lumOff val="15000"/>
              <a:alpha val="93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107525-0C02-447F-8A3F-553320A723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2"/>
            </a:solidFill>
            <a:prstDash val="solid"/>
            <a:miter lim="800000"/>
          </a:ln>
          <a:effectLst/>
        </p:spPr>
        <p:txBody>
          <a:bodyPr/>
          <a:lstStyle/>
          <a:p>
            <a:endParaRPr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CEBE2374-67AC-6E7A-12F1-02862C4585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>
            <a:normAutofit/>
          </a:bodyPr>
          <a:lstStyle/>
          <a:p>
            <a:r>
              <a:rPr kumimoji="1" lang="en-US" altLang="ja-JP" dirty="0"/>
              <a:t>Trip during spring vacation</a:t>
            </a:r>
            <a:endParaRPr kumimoji="1" lang="ja-JP" altLang="en-US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9DE68AD-2579-B03D-D9E7-8EB9DDD5FA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9101" y="4347410"/>
            <a:ext cx="8936846" cy="79185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kumimoji="1" lang="ja-JP" altLang="en-US" sz="2400" dirty="0"/>
              <a:t>春休みの旅行について紹介しよう！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B7A42E3-05D8-4A0B-9D4E-20EF581E57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EE9A54B-189D-4645-8254-FDC4210EC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11CE48F-D5E4-4520-AF1E-8F85CFBDA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1448851-39AD-4943-BF9C-C50704E083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03047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120F84-A866-4D9F-8B1C-9120A013D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52FEFEF-6AC0-46B6-AC09-11FC56196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0312" y="226665"/>
            <a:ext cx="11722608" cy="638251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71106619-6F38-29FF-6821-5FC0585C2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512" y="870132"/>
            <a:ext cx="9792208" cy="1044251"/>
          </a:xfrm>
        </p:spPr>
        <p:txBody>
          <a:bodyPr>
            <a:noAutofit/>
          </a:bodyPr>
          <a:lstStyle/>
          <a:p>
            <a:r>
              <a:rPr kumimoji="1" lang="en-US" altLang="ja-JP" sz="2800" dirty="0"/>
              <a:t>Step2</a:t>
            </a:r>
            <a:br>
              <a:rPr kumimoji="1" lang="en-US" altLang="ja-JP" sz="3200" dirty="0"/>
            </a:br>
            <a:r>
              <a:rPr kumimoji="1" lang="en-US" altLang="ja-JP" sz="3200" dirty="0"/>
              <a:t>&lt;Where did you go during spring vacation?&gt;</a:t>
            </a:r>
            <a:endParaRPr kumimoji="1" lang="ja-JP" altLang="en-US" sz="3200" dirty="0"/>
          </a:p>
        </p:txBody>
      </p:sp>
      <p:graphicFrame>
        <p:nvGraphicFramePr>
          <p:cNvPr id="4" name="コンテンツ プレースホルダー 3">
            <a:extLst>
              <a:ext uri="{FF2B5EF4-FFF2-40B4-BE49-F238E27FC236}">
                <a16:creationId xmlns:a16="http://schemas.microsoft.com/office/drawing/2014/main" id="{A2C107B6-AF73-3079-8558-28959486F1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6105460"/>
              </p:ext>
            </p:extLst>
          </p:nvPr>
        </p:nvGraphicFramePr>
        <p:xfrm>
          <a:off x="1066800" y="2103438"/>
          <a:ext cx="10058400" cy="3849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3852E85-1BAA-579D-D719-112AE1FFC566}"/>
              </a:ext>
            </a:extLst>
          </p:cNvPr>
          <p:cNvSpPr txBox="1"/>
          <p:nvPr/>
        </p:nvSpPr>
        <p:spPr>
          <a:xfrm>
            <a:off x="1475874" y="2057743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000" dirty="0">
                <a:solidFill>
                  <a:schemeClr val="accent2"/>
                </a:solidFill>
              </a:rPr>
              <a:t>Example:</a:t>
            </a:r>
            <a:endParaRPr kumimoji="1" lang="ja-JP" altLang="en-US" sz="2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7829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B58A187-A4B1-42EB-A4C7-8635BA507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F14E7F-3054-458C-ACF9-A8DA1757C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ja-JP" alt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3747C1C-97FC-4D70-A6C8-A01FBCF5A9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05CDC370-AE44-4300-98BA-FE204E881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7B15501-CB9A-4642-80EE-2876EF039E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AFF9525-325F-47B3-A63C-93C12253AD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D071C0CD-5EFD-45A1-AAFD-61C3D4A651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A03302C-20A2-4C4F-9760-E85AE1041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337" y="643464"/>
            <a:ext cx="10912338" cy="5571072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ja-JP" altLang="en-US"/>
          </a:p>
        </p:txBody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D00F093B-0739-4429-B30D-D72924D088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9702" y="809244"/>
            <a:ext cx="10579608" cy="5239512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ja-JP" alt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BB92999-6A40-480A-8965-2F20DFB032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640856"/>
            <a:ext cx="1920240" cy="73152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5573B87-7D61-460C-9ADA-EF63674E3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0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AAF6B7C-985D-4351-9564-8DBDF5BB03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0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88433F4-33AB-4CE1-9DE3-72A840365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86150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0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タイトル 3">
            <a:extLst>
              <a:ext uri="{FF2B5EF4-FFF2-40B4-BE49-F238E27FC236}">
                <a16:creationId xmlns:a16="http://schemas.microsoft.com/office/drawing/2014/main" id="{EDE43B28-9A33-FE3C-5678-4A8A41A1B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555875"/>
            <a:ext cx="10058400" cy="2084699"/>
          </a:xfrm>
        </p:spPr>
        <p:txBody>
          <a:bodyPr/>
          <a:lstStyle/>
          <a:p>
            <a:pPr algn="ctr"/>
            <a:r>
              <a:rPr lang="en-US" altLang="ja-JP" sz="3200" dirty="0"/>
              <a:t>Step3</a:t>
            </a:r>
            <a:br>
              <a:rPr lang="en-US" altLang="ja-JP" sz="4000" dirty="0"/>
            </a:br>
            <a:r>
              <a:rPr lang="en-US" altLang="ja-JP" sz="4000" dirty="0"/>
              <a:t>Answer the questions about your trip!</a:t>
            </a:r>
            <a:br>
              <a:rPr lang="en-US" altLang="ja-JP" sz="4000" dirty="0"/>
            </a:br>
            <a:endParaRPr lang="ja-JP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937746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0DE5DA-D437-0EBD-35DC-5ECC7BF969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7A78B32-036D-42EB-AC28-E6000B6AF5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9BE3F45-CDAC-A677-551D-513E4B1D0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0312" y="226665"/>
            <a:ext cx="11722608" cy="638251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2472100E-2D6A-A67A-BB33-0171891A6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512" y="620485"/>
            <a:ext cx="9792208" cy="915949"/>
          </a:xfrm>
        </p:spPr>
        <p:txBody>
          <a:bodyPr>
            <a:noAutofit/>
          </a:bodyPr>
          <a:lstStyle/>
          <a:p>
            <a:r>
              <a:rPr kumimoji="1" lang="en-US" altLang="ja-JP" sz="2400" dirty="0"/>
              <a:t>Step3</a:t>
            </a:r>
            <a:br>
              <a:rPr kumimoji="1" lang="en-US" altLang="ja-JP" sz="2400" dirty="0"/>
            </a:br>
            <a:r>
              <a:rPr kumimoji="1" lang="en-US" altLang="ja-JP" sz="2400" dirty="0"/>
              <a:t>&lt;Answer about your trip during spring vacation.&gt;</a:t>
            </a:r>
            <a:endParaRPr kumimoji="1" lang="ja-JP" altLang="en-US" sz="2400" dirty="0"/>
          </a:p>
        </p:txBody>
      </p:sp>
      <p:graphicFrame>
        <p:nvGraphicFramePr>
          <p:cNvPr id="5" name="コンテンツ プレースホルダー 4">
            <a:extLst>
              <a:ext uri="{FF2B5EF4-FFF2-40B4-BE49-F238E27FC236}">
                <a16:creationId xmlns:a16="http://schemas.microsoft.com/office/drawing/2014/main" id="{F00D2761-BF58-7290-D722-D4F9BBB4F6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5598058"/>
              </p:ext>
            </p:extLst>
          </p:nvPr>
        </p:nvGraphicFramePr>
        <p:xfrm>
          <a:off x="1175512" y="1785258"/>
          <a:ext cx="9792208" cy="4180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72E4CB2-86CA-7D4D-1E2C-9AF638DD0724}"/>
              </a:ext>
            </a:extLst>
          </p:cNvPr>
          <p:cNvSpPr txBox="1"/>
          <p:nvPr/>
        </p:nvSpPr>
        <p:spPr>
          <a:xfrm>
            <a:off x="1888490" y="2400523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400" b="1" dirty="0">
                <a:solidFill>
                  <a:schemeClr val="accent2"/>
                </a:solidFill>
              </a:rPr>
              <a:t>e</a:t>
            </a:r>
            <a:r>
              <a:rPr kumimoji="1" lang="en-US" altLang="ja-JP" sz="2400" b="1" dirty="0">
                <a:solidFill>
                  <a:schemeClr val="accent2"/>
                </a:solidFill>
              </a:rPr>
              <a:t>x. I went to </a:t>
            </a:r>
            <a:r>
              <a:rPr lang="en-US" altLang="ja-JP" sz="2400" b="1" dirty="0">
                <a:solidFill>
                  <a:schemeClr val="accent2"/>
                </a:solidFill>
              </a:rPr>
              <a:t>Kyoto with my friends</a:t>
            </a:r>
            <a:r>
              <a:rPr kumimoji="1" lang="en-US" altLang="ja-JP" sz="2400" b="1" dirty="0">
                <a:solidFill>
                  <a:schemeClr val="accent2"/>
                </a:solidFill>
              </a:rPr>
              <a:t>.</a:t>
            </a:r>
            <a:endParaRPr kumimoji="1" lang="ja-JP" altLang="en-US" sz="2400" b="1" dirty="0">
              <a:solidFill>
                <a:schemeClr val="accent2"/>
              </a:solidFill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A3AF9D4-2D6A-9394-F585-E53E39D3C388}"/>
              </a:ext>
            </a:extLst>
          </p:cNvPr>
          <p:cNvSpPr txBox="1"/>
          <p:nvPr/>
        </p:nvSpPr>
        <p:spPr>
          <a:xfrm>
            <a:off x="1888490" y="3429000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400" b="1" dirty="0">
                <a:solidFill>
                  <a:schemeClr val="accent2"/>
                </a:solidFill>
              </a:rPr>
              <a:t>ex. I </a:t>
            </a:r>
            <a:r>
              <a:rPr lang="en-US" altLang="ja-JP" sz="2400" b="1" dirty="0">
                <a:solidFill>
                  <a:schemeClr val="accent2"/>
                </a:solidFill>
              </a:rPr>
              <a:t>stayed there for two days</a:t>
            </a:r>
            <a:r>
              <a:rPr kumimoji="1" lang="en-US" altLang="ja-JP" sz="2400" b="1" dirty="0">
                <a:solidFill>
                  <a:schemeClr val="accent2"/>
                </a:solidFill>
              </a:rPr>
              <a:t>.</a:t>
            </a:r>
            <a:endParaRPr kumimoji="1" lang="ja-JP" altLang="en-US" sz="2400" b="1" dirty="0">
              <a:solidFill>
                <a:schemeClr val="accent2"/>
              </a:solidFill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1EB14BE-9B37-AF50-DC8A-424AC7BD335F}"/>
              </a:ext>
            </a:extLst>
          </p:cNvPr>
          <p:cNvSpPr txBox="1"/>
          <p:nvPr/>
        </p:nvSpPr>
        <p:spPr>
          <a:xfrm>
            <a:off x="1888490" y="4444187"/>
            <a:ext cx="71111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400" b="1" dirty="0">
                <a:solidFill>
                  <a:schemeClr val="accent2"/>
                </a:solidFill>
              </a:rPr>
              <a:t>e</a:t>
            </a:r>
            <a:r>
              <a:rPr kumimoji="1" lang="en-US" altLang="ja-JP" sz="2400" b="1" dirty="0">
                <a:solidFill>
                  <a:schemeClr val="accent2"/>
                </a:solidFill>
              </a:rPr>
              <a:t>x. I visited </a:t>
            </a:r>
            <a:r>
              <a:rPr kumimoji="1" lang="en-US" altLang="ja-JP" sz="2400" b="1" dirty="0" err="1">
                <a:solidFill>
                  <a:schemeClr val="accent2"/>
                </a:solidFill>
              </a:rPr>
              <a:t>Kiyomizudera</a:t>
            </a:r>
            <a:r>
              <a:rPr kumimoji="1" lang="en-US" altLang="ja-JP" sz="2400" b="1" dirty="0">
                <a:solidFill>
                  <a:schemeClr val="accent2"/>
                </a:solidFill>
              </a:rPr>
              <a:t>. I took many pictures.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80255C1-4DF0-2206-CE4B-9C174032186D}"/>
              </a:ext>
            </a:extLst>
          </p:cNvPr>
          <p:cNvSpPr txBox="1"/>
          <p:nvPr/>
        </p:nvSpPr>
        <p:spPr>
          <a:xfrm>
            <a:off x="1888489" y="5397626"/>
            <a:ext cx="71111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400" b="1" dirty="0">
                <a:solidFill>
                  <a:schemeClr val="accent2"/>
                </a:solidFill>
              </a:rPr>
              <a:t>e</a:t>
            </a:r>
            <a:r>
              <a:rPr kumimoji="1" lang="en-US" altLang="ja-JP" sz="2400" b="1" dirty="0">
                <a:solidFill>
                  <a:schemeClr val="accent2"/>
                </a:solidFill>
              </a:rPr>
              <a:t>x. I enjoyed the trip!</a:t>
            </a:r>
          </a:p>
        </p:txBody>
      </p:sp>
    </p:spTree>
    <p:extLst>
      <p:ext uri="{BB962C8B-B14F-4D97-AF65-F5344CB8AC3E}">
        <p14:creationId xmlns:p14="http://schemas.microsoft.com/office/powerpoint/2010/main" val="2310796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tint val="95000"/>
              </a:schemeClr>
              <a:schemeClr val="bg1">
                <a:shade val="92000"/>
                <a:satMod val="115000"/>
              </a:schemeClr>
            </a:duotone>
          </a:blip>
          <a:tile tx="0" ty="0" sx="60000" sy="6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7B58A187-A4B1-42EB-A4C7-8635BA507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7F14E7F-3054-458C-ACF9-A8DA1757C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ja-JP" alt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3747C1C-97FC-4D70-A6C8-A01FBCF5A9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05CDC370-AE44-4300-98BA-FE204E881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47B15501-CB9A-4642-80EE-2876EF039E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6AFF9525-325F-47B3-A63C-93C12253AD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50" name="Rectangle 49">
            <a:extLst>
              <a:ext uri="{FF2B5EF4-FFF2-40B4-BE49-F238E27FC236}">
                <a16:creationId xmlns:a16="http://schemas.microsoft.com/office/drawing/2014/main" id="{B645BD8A-B13F-463A-9101-4FB883F064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94003B42-F17E-473C-9366-9369C04711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149DDF01-2EFB-49D0-864E-0CE29F33A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solidFill>
            <a:schemeClr val="accent1"/>
          </a:solidFill>
          <a:ln w="6350" cap="sq" cmpd="sng" algn="ctr">
            <a:noFill/>
            <a:prstDash val="solid"/>
            <a:miter lim="800000"/>
          </a:ln>
          <a:effectLst/>
        </p:spPr>
        <p:txBody>
          <a:bodyPr/>
          <a:lstStyle/>
          <a:p>
            <a:endParaRPr lang="ja-JP" alt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8EEA5BB7-5B71-4B52-AD7F-3BA82A617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446824"/>
            <a:ext cx="1920240" cy="73152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2A1BDD5A-B952-463D-8BF6-F89EC6F21C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455369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0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A2C2EF86-4721-4AC5-AC3A-5343FE12BA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455369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0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F42A6C7C-49DA-4D7E-9647-1696C74DF8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100664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0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タイトル 1">
            <a:extLst>
              <a:ext uri="{FF2B5EF4-FFF2-40B4-BE49-F238E27FC236}">
                <a16:creationId xmlns:a16="http://schemas.microsoft.com/office/drawing/2014/main" id="{995145F6-46E3-4D23-CF63-689B5CBD5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794" y="2645187"/>
            <a:ext cx="10058400" cy="1371600"/>
          </a:xfrm>
        </p:spPr>
        <p:txBody>
          <a:bodyPr/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Step4</a:t>
            </a:r>
            <a:br>
              <a:rPr kumimoji="1" lang="en-US" altLang="ja-JP" dirty="0">
                <a:solidFill>
                  <a:schemeClr val="bg1"/>
                </a:solidFill>
              </a:rPr>
            </a:br>
            <a:r>
              <a:rPr kumimoji="1" lang="en-US" altLang="ja-JP" dirty="0">
                <a:solidFill>
                  <a:schemeClr val="bg1"/>
                </a:solidFill>
              </a:rPr>
              <a:t>Let’s talk with our classmates!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5894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120F84-A866-4D9F-8B1C-9120A013D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52FEFEF-6AC0-46B6-AC09-11FC56196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0312" y="226665"/>
            <a:ext cx="11722608" cy="638251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25A581F6-CB57-91E6-2461-0B4342FE7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512" y="447472"/>
            <a:ext cx="9792208" cy="471025"/>
          </a:xfrm>
        </p:spPr>
        <p:txBody>
          <a:bodyPr>
            <a:noAutofit/>
          </a:bodyPr>
          <a:lstStyle/>
          <a:p>
            <a:r>
              <a:rPr kumimoji="1" lang="en-US" altLang="ja-JP" sz="2400" dirty="0"/>
              <a:t>&lt;Model Dialog&gt;</a:t>
            </a:r>
            <a:endParaRPr kumimoji="1" lang="ja-JP" altLang="en-US" sz="2400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9B4F9D6-D44F-3051-B07B-85081BA2FA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0502" y="968670"/>
            <a:ext cx="9792208" cy="544185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kumimoji="1" lang="en-US" altLang="ja-JP" sz="1600" dirty="0"/>
              <a:t>A: Hello, how are you?</a:t>
            </a:r>
          </a:p>
          <a:p>
            <a:pPr marL="0" indent="0">
              <a:lnSpc>
                <a:spcPct val="100000"/>
              </a:lnSpc>
              <a:buNone/>
            </a:pPr>
            <a:r>
              <a:rPr kumimoji="1" lang="en-US" altLang="ja-JP" sz="1600" dirty="0"/>
              <a:t>B: I’m (good/not bad/tired). And you?</a:t>
            </a:r>
          </a:p>
          <a:p>
            <a:pPr marL="0" indent="0">
              <a:lnSpc>
                <a:spcPct val="100000"/>
              </a:lnSpc>
              <a:buNone/>
            </a:pPr>
            <a:r>
              <a:rPr kumimoji="1" lang="en-US" altLang="ja-JP" sz="1600" dirty="0"/>
              <a:t>A: I’m (good/not bad/tired). ①Where did you go during spring vacation? </a:t>
            </a:r>
          </a:p>
          <a:p>
            <a:pPr marL="0" indent="0">
              <a:lnSpc>
                <a:spcPct val="100000"/>
              </a:lnSpc>
              <a:buNone/>
            </a:pPr>
            <a:r>
              <a:rPr kumimoji="1" lang="en-US" altLang="ja-JP" sz="1600" dirty="0"/>
              <a:t>B: </a:t>
            </a:r>
            <a:r>
              <a:rPr kumimoji="1" lang="en-US" altLang="ja-JP" sz="1600" dirty="0">
                <a:highlight>
                  <a:srgbClr val="00FF00"/>
                </a:highlight>
              </a:rPr>
              <a:t>I went to Kyoto with my friends.</a:t>
            </a:r>
          </a:p>
          <a:p>
            <a:pPr marL="0" indent="0">
              <a:lnSpc>
                <a:spcPct val="100000"/>
              </a:lnSpc>
              <a:buNone/>
            </a:pPr>
            <a:r>
              <a:rPr kumimoji="1" lang="en-US" altLang="ja-JP" sz="1600" dirty="0"/>
              <a:t>A: </a:t>
            </a:r>
            <a:r>
              <a:rPr kumimoji="1" lang="en-US" altLang="ja-JP" sz="1600" dirty="0">
                <a:highlight>
                  <a:srgbClr val="FFFF00"/>
                </a:highlight>
              </a:rPr>
              <a:t>(Reaction)</a:t>
            </a:r>
            <a:r>
              <a:rPr kumimoji="1" lang="en-US" altLang="ja-JP" sz="1600" dirty="0"/>
              <a:t> ②How many days did you stay there? </a:t>
            </a:r>
          </a:p>
          <a:p>
            <a:pPr marL="0" indent="0">
              <a:lnSpc>
                <a:spcPct val="100000"/>
              </a:lnSpc>
              <a:buNone/>
            </a:pPr>
            <a:r>
              <a:rPr kumimoji="1" lang="en-US" altLang="ja-JP" sz="1600" dirty="0"/>
              <a:t>B: </a:t>
            </a:r>
            <a:r>
              <a:rPr kumimoji="1" lang="en-US" altLang="ja-JP" sz="1600" dirty="0">
                <a:highlight>
                  <a:srgbClr val="00FF00"/>
                </a:highlight>
              </a:rPr>
              <a:t>I stayed there for two days.</a:t>
            </a:r>
          </a:p>
          <a:p>
            <a:pPr marL="0" indent="0">
              <a:lnSpc>
                <a:spcPct val="100000"/>
              </a:lnSpc>
              <a:buNone/>
            </a:pPr>
            <a:r>
              <a:rPr kumimoji="1" lang="en-US" altLang="ja-JP" sz="1600" dirty="0"/>
              <a:t>A: </a:t>
            </a:r>
            <a:r>
              <a:rPr kumimoji="1" lang="en-US" altLang="ja-JP" sz="1600" dirty="0">
                <a:highlight>
                  <a:srgbClr val="FFFF00"/>
                </a:highlight>
              </a:rPr>
              <a:t>(Reaction)</a:t>
            </a:r>
            <a:r>
              <a:rPr kumimoji="1" lang="en-US" altLang="ja-JP" sz="1600" dirty="0"/>
              <a:t> ③What did you do there?</a:t>
            </a:r>
          </a:p>
          <a:p>
            <a:pPr marL="0" indent="0">
              <a:lnSpc>
                <a:spcPct val="100000"/>
              </a:lnSpc>
              <a:buNone/>
            </a:pPr>
            <a:r>
              <a:rPr kumimoji="1" lang="en-US" altLang="ja-JP" sz="1600" dirty="0"/>
              <a:t>B: </a:t>
            </a:r>
            <a:r>
              <a:rPr kumimoji="1" lang="en-US" altLang="ja-JP" sz="1600" dirty="0">
                <a:highlight>
                  <a:srgbClr val="00FF00"/>
                </a:highlight>
              </a:rPr>
              <a:t>I visited </a:t>
            </a:r>
            <a:r>
              <a:rPr kumimoji="1" lang="en-US" altLang="ja-JP" sz="1600" dirty="0" err="1">
                <a:highlight>
                  <a:srgbClr val="00FF00"/>
                </a:highlight>
              </a:rPr>
              <a:t>Kiyomizudera</a:t>
            </a:r>
            <a:r>
              <a:rPr kumimoji="1" lang="en-US" altLang="ja-JP" sz="1600" dirty="0">
                <a:highlight>
                  <a:srgbClr val="00FF00"/>
                </a:highlight>
              </a:rPr>
              <a:t>. I took many pictures. </a:t>
            </a:r>
          </a:p>
          <a:p>
            <a:pPr marL="0" indent="0">
              <a:lnSpc>
                <a:spcPct val="100000"/>
              </a:lnSpc>
              <a:buNone/>
            </a:pPr>
            <a:r>
              <a:rPr kumimoji="1" lang="en-US" altLang="ja-JP" sz="1600" dirty="0"/>
              <a:t>A: </a:t>
            </a:r>
            <a:r>
              <a:rPr kumimoji="1" lang="en-US" altLang="ja-JP" sz="1600" dirty="0">
                <a:highlight>
                  <a:srgbClr val="FFFF00"/>
                </a:highlight>
              </a:rPr>
              <a:t>(Reaction)</a:t>
            </a:r>
            <a:r>
              <a:rPr kumimoji="1" lang="en-US" altLang="ja-JP" sz="1600" dirty="0"/>
              <a:t> ④How did you feel? </a:t>
            </a:r>
          </a:p>
          <a:p>
            <a:pPr marL="0" indent="0">
              <a:lnSpc>
                <a:spcPct val="100000"/>
              </a:lnSpc>
              <a:buNone/>
            </a:pPr>
            <a:r>
              <a:rPr kumimoji="1" lang="en-US" altLang="ja-JP" sz="1600" dirty="0"/>
              <a:t>B: </a:t>
            </a:r>
            <a:r>
              <a:rPr kumimoji="1" lang="en-US" altLang="ja-JP" sz="1600" dirty="0">
                <a:highlight>
                  <a:srgbClr val="00FF00"/>
                </a:highlight>
              </a:rPr>
              <a:t>I enjoyed the trip! </a:t>
            </a:r>
          </a:p>
          <a:p>
            <a:pPr marL="0" indent="0">
              <a:lnSpc>
                <a:spcPct val="100000"/>
              </a:lnSpc>
              <a:buNone/>
            </a:pPr>
            <a:r>
              <a:rPr kumimoji="1" lang="en-US" altLang="ja-JP" sz="1600" dirty="0"/>
              <a:t>A: </a:t>
            </a:r>
            <a:r>
              <a:rPr kumimoji="1" lang="en-US" altLang="ja-JP" sz="1600" dirty="0">
                <a:highlight>
                  <a:srgbClr val="FFFF00"/>
                </a:highlight>
              </a:rPr>
              <a:t>(Reaction)</a:t>
            </a:r>
          </a:p>
          <a:p>
            <a:pPr marL="0" indent="0">
              <a:lnSpc>
                <a:spcPct val="100000"/>
              </a:lnSpc>
              <a:buNone/>
            </a:pPr>
            <a:r>
              <a:rPr kumimoji="1" lang="en-US" altLang="ja-JP" sz="1600" dirty="0"/>
              <a:t>B: How about you? Where did you go during spring vacation? </a:t>
            </a:r>
          </a:p>
          <a:p>
            <a:pPr marL="0" indent="0">
              <a:lnSpc>
                <a:spcPct val="100000"/>
              </a:lnSpc>
              <a:buNone/>
            </a:pPr>
            <a:r>
              <a:rPr kumimoji="1" lang="en-US" altLang="ja-JP" sz="1400" dirty="0"/>
              <a:t> </a:t>
            </a:r>
            <a:r>
              <a:rPr kumimoji="1" lang="en-US" altLang="ja-JP" sz="1400" dirty="0">
                <a:solidFill>
                  <a:schemeClr val="accent2"/>
                </a:solidFill>
              </a:rPr>
              <a:t>※Change your role.</a:t>
            </a:r>
          </a:p>
          <a:p>
            <a:pPr marL="0" indent="0">
              <a:lnSpc>
                <a:spcPct val="100000"/>
              </a:lnSpc>
              <a:buNone/>
            </a:pPr>
            <a:r>
              <a:rPr kumimoji="1" lang="en-US" altLang="ja-JP" sz="1600" dirty="0"/>
              <a:t>A: Nice talking with you. </a:t>
            </a:r>
          </a:p>
          <a:p>
            <a:pPr marL="0" indent="0">
              <a:lnSpc>
                <a:spcPct val="100000"/>
              </a:lnSpc>
              <a:buNone/>
            </a:pPr>
            <a:r>
              <a:rPr kumimoji="1" lang="en-US" altLang="ja-JP" sz="1600" dirty="0"/>
              <a:t>B: You, too.</a:t>
            </a:r>
            <a:endParaRPr kumimoji="1" lang="ja-JP" altLang="en-US" sz="1600" dirty="0"/>
          </a:p>
        </p:txBody>
      </p:sp>
      <p:sp>
        <p:nvSpPr>
          <p:cNvPr id="4" name="吹き出し: 角を丸めた四角形 3">
            <a:extLst>
              <a:ext uri="{FF2B5EF4-FFF2-40B4-BE49-F238E27FC236}">
                <a16:creationId xmlns:a16="http://schemas.microsoft.com/office/drawing/2014/main" id="{0C352546-20AE-611C-DEE5-B7D5F9A39B37}"/>
              </a:ext>
            </a:extLst>
          </p:cNvPr>
          <p:cNvSpPr/>
          <p:nvPr/>
        </p:nvSpPr>
        <p:spPr>
          <a:xfrm>
            <a:off x="7711173" y="2711286"/>
            <a:ext cx="3717330" cy="3352800"/>
          </a:xfrm>
          <a:prstGeom prst="wedgeRoundRectCallout">
            <a:avLst>
              <a:gd name="adj1" fmla="val 21027"/>
              <a:gd name="adj2" fmla="val 65370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tx1"/>
                </a:solidFill>
              </a:rPr>
              <a:t>★</a:t>
            </a:r>
            <a:r>
              <a:rPr lang="en-US" altLang="ja-JP" dirty="0">
                <a:solidFill>
                  <a:schemeClr val="tx1"/>
                </a:solidFill>
                <a:highlight>
                  <a:srgbClr val="FFFF00"/>
                </a:highlight>
              </a:rPr>
              <a:t>Reaction</a:t>
            </a:r>
            <a:r>
              <a:rPr lang="en-US" altLang="ja-JP" dirty="0">
                <a:solidFill>
                  <a:schemeClr val="tx1"/>
                </a:solidFill>
              </a:rPr>
              <a:t> </a:t>
            </a:r>
            <a:r>
              <a:rPr lang="ja-JP" altLang="en-US" dirty="0">
                <a:solidFill>
                  <a:schemeClr val="tx1"/>
                </a:solidFill>
              </a:rPr>
              <a:t>には </a:t>
            </a:r>
            <a:r>
              <a:rPr lang="en-US" altLang="ja-JP" dirty="0">
                <a:solidFill>
                  <a:schemeClr val="tx1"/>
                </a:solidFill>
              </a:rPr>
              <a:t>Conversation strategy </a:t>
            </a:r>
            <a:r>
              <a:rPr lang="ja-JP" altLang="en-US" dirty="0">
                <a:solidFill>
                  <a:schemeClr val="tx1"/>
                </a:solidFill>
              </a:rPr>
              <a:t>を使おう！</a:t>
            </a:r>
            <a:endParaRPr lang="en-US" altLang="ja-JP" dirty="0">
              <a:solidFill>
                <a:schemeClr val="tx1"/>
              </a:solidFill>
            </a:endParaRPr>
          </a:p>
          <a:p>
            <a:pPr algn="ctr"/>
            <a:r>
              <a:rPr lang="ja-JP" altLang="en-US" dirty="0">
                <a:solidFill>
                  <a:schemeClr val="tx1"/>
                </a:solidFill>
              </a:rPr>
              <a:t> </a:t>
            </a:r>
            <a:endParaRPr lang="en-US" altLang="ja-JP" dirty="0">
              <a:solidFill>
                <a:schemeClr val="tx1"/>
              </a:solidFill>
            </a:endParaRPr>
          </a:p>
          <a:p>
            <a:pPr algn="ctr"/>
            <a:r>
              <a:rPr lang="en-US" altLang="ja-JP" sz="2000" dirty="0">
                <a:solidFill>
                  <a:schemeClr val="tx1"/>
                </a:solidFill>
              </a:rPr>
              <a:t>Sounds great! / Good! / Wow! / Nice / Really? / </a:t>
            </a:r>
          </a:p>
          <a:p>
            <a:pPr algn="ctr"/>
            <a:r>
              <a:rPr lang="en-US" altLang="ja-JP" sz="2000" dirty="0">
                <a:solidFill>
                  <a:schemeClr val="tx1"/>
                </a:solidFill>
              </a:rPr>
              <a:t>I see / Amazing! / </a:t>
            </a:r>
          </a:p>
          <a:p>
            <a:pPr algn="ctr"/>
            <a:r>
              <a:rPr lang="en-US" altLang="ja-JP" sz="2000" dirty="0">
                <a:solidFill>
                  <a:schemeClr val="tx1"/>
                </a:solidFill>
              </a:rPr>
              <a:t>That’s great!</a:t>
            </a:r>
            <a:endParaRPr kumimoji="1" lang="ja-JP" alt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726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120F84-A866-4D9F-8B1C-9120A013D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52FEFEF-6AC0-46B6-AC09-11FC56196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0312" y="226665"/>
            <a:ext cx="11722608" cy="638251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12B6B187-C35C-A52B-708D-73D48356F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291" y="592927"/>
            <a:ext cx="9792208" cy="1044251"/>
          </a:xfrm>
        </p:spPr>
        <p:txBody>
          <a:bodyPr>
            <a:normAutofit/>
          </a:bodyPr>
          <a:lstStyle/>
          <a:p>
            <a:r>
              <a:rPr kumimoji="1" lang="en-US" altLang="ja-JP" sz="4000" dirty="0"/>
              <a:t>How to take memo?</a:t>
            </a:r>
            <a:endParaRPr kumimoji="1" lang="ja-JP" altLang="en-US" sz="4000" dirty="0"/>
          </a:p>
        </p:txBody>
      </p:sp>
      <p:graphicFrame>
        <p:nvGraphicFramePr>
          <p:cNvPr id="4" name="コンテンツ プレースホルダー 3">
            <a:extLst>
              <a:ext uri="{FF2B5EF4-FFF2-40B4-BE49-F238E27FC236}">
                <a16:creationId xmlns:a16="http://schemas.microsoft.com/office/drawing/2014/main" id="{D5D5F5EA-66CB-C24C-7D3E-9EBC3221F7D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5442466"/>
              </p:ext>
            </p:extLst>
          </p:nvPr>
        </p:nvGraphicFramePr>
        <p:xfrm>
          <a:off x="1042416" y="1637178"/>
          <a:ext cx="10058399" cy="1923130"/>
        </p:xfrm>
        <a:graphic>
          <a:graphicData uri="http://schemas.openxmlformats.org/drawingml/2006/table">
            <a:tbl>
              <a:tblPr firstCol="1" bandCol="1">
                <a:tableStyleId>{5C22544A-7EE6-4342-B048-85BDC9FD1C3A}</a:tableStyleId>
              </a:tblPr>
              <a:tblGrid>
                <a:gridCol w="1515979">
                  <a:extLst>
                    <a:ext uri="{9D8B030D-6E8A-4147-A177-3AD203B41FA5}">
                      <a16:colId xmlns:a16="http://schemas.microsoft.com/office/drawing/2014/main" val="3079026457"/>
                    </a:ext>
                  </a:extLst>
                </a:gridCol>
                <a:gridCol w="2135605">
                  <a:extLst>
                    <a:ext uri="{9D8B030D-6E8A-4147-A177-3AD203B41FA5}">
                      <a16:colId xmlns:a16="http://schemas.microsoft.com/office/drawing/2014/main" val="192876182"/>
                    </a:ext>
                  </a:extLst>
                </a:gridCol>
                <a:gridCol w="2135605">
                  <a:extLst>
                    <a:ext uri="{9D8B030D-6E8A-4147-A177-3AD203B41FA5}">
                      <a16:colId xmlns:a16="http://schemas.microsoft.com/office/drawing/2014/main" val="2706521945"/>
                    </a:ext>
                  </a:extLst>
                </a:gridCol>
                <a:gridCol w="2135605">
                  <a:extLst>
                    <a:ext uri="{9D8B030D-6E8A-4147-A177-3AD203B41FA5}">
                      <a16:colId xmlns:a16="http://schemas.microsoft.com/office/drawing/2014/main" val="3896703705"/>
                    </a:ext>
                  </a:extLst>
                </a:gridCol>
                <a:gridCol w="2135605">
                  <a:extLst>
                    <a:ext uri="{9D8B030D-6E8A-4147-A177-3AD203B41FA5}">
                      <a16:colId xmlns:a16="http://schemas.microsoft.com/office/drawing/2014/main" val="4151511758"/>
                    </a:ext>
                  </a:extLst>
                </a:gridCol>
              </a:tblGrid>
              <a:tr h="96156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Name </a:t>
                      </a:r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① Where did you go during spring vacation?</a:t>
                      </a:r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② How many days did you stay there?</a:t>
                      </a:r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③ What did you do there?</a:t>
                      </a:r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④ How did you feel?</a:t>
                      </a:r>
                      <a:endParaRPr kumimoji="1" lang="ja-JP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62805087"/>
                  </a:ext>
                </a:extLst>
              </a:tr>
              <a:tr h="96156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Taiyo</a:t>
                      </a:r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Kyoto</a:t>
                      </a:r>
                    </a:p>
                    <a:p>
                      <a:pPr algn="ctr"/>
                      <a:r>
                        <a:rPr kumimoji="1" lang="en-US" altLang="ja-JP" dirty="0"/>
                        <a:t>With his friends</a:t>
                      </a:r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Two days</a:t>
                      </a:r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/>
                        <a:t>Visited </a:t>
                      </a:r>
                      <a:r>
                        <a:rPr kumimoji="1" lang="en-US" altLang="ja-JP" sz="1400" dirty="0" err="1"/>
                        <a:t>Kiyomizudera</a:t>
                      </a:r>
                      <a:endParaRPr kumimoji="1" lang="en-US" altLang="ja-JP" sz="1400" dirty="0"/>
                    </a:p>
                    <a:p>
                      <a:pPr algn="ctr"/>
                      <a:r>
                        <a:rPr kumimoji="1" lang="en-US" altLang="ja-JP" sz="1600" dirty="0"/>
                        <a:t>Took pictures</a:t>
                      </a:r>
                      <a:endParaRPr kumimoji="1" lang="ja-JP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Enjoyed the trip</a:t>
                      </a:r>
                      <a:endParaRPr kumimoji="1" lang="ja-JP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08407741"/>
                  </a:ext>
                </a:extLst>
              </a:tr>
            </a:tbl>
          </a:graphicData>
        </a:graphic>
      </p:graphicFrame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2AE8F02-7750-ACBE-3608-C41B83120F69}"/>
              </a:ext>
            </a:extLst>
          </p:cNvPr>
          <p:cNvSpPr txBox="1"/>
          <p:nvPr/>
        </p:nvSpPr>
        <p:spPr>
          <a:xfrm>
            <a:off x="710291" y="3940359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4000" dirty="0">
                <a:latin typeface="+mj-lt"/>
              </a:rPr>
              <a:t>Rules!</a:t>
            </a:r>
            <a:endParaRPr kumimoji="1" lang="ja-JP" altLang="en-US" sz="4000" dirty="0">
              <a:latin typeface="+mj-lt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DEB6663-E98E-1B41-BE1F-EA5082605CC4}"/>
              </a:ext>
            </a:extLst>
          </p:cNvPr>
          <p:cNvSpPr txBox="1"/>
          <p:nvPr/>
        </p:nvSpPr>
        <p:spPr>
          <a:xfrm>
            <a:off x="1042416" y="4604559"/>
            <a:ext cx="946008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2400" dirty="0"/>
              <a:t>・ </a:t>
            </a:r>
            <a:r>
              <a:rPr kumimoji="1" lang="en-US" altLang="ja-JP" sz="2400" dirty="0"/>
              <a:t>English only</a:t>
            </a:r>
          </a:p>
          <a:p>
            <a:r>
              <a:rPr kumimoji="1" lang="ja-JP" altLang="en-US" sz="2400" dirty="0"/>
              <a:t>・ </a:t>
            </a:r>
            <a:r>
              <a:rPr kumimoji="1" lang="en-US" altLang="ja-JP" sz="2400" dirty="0"/>
              <a:t>Use conversation strategy</a:t>
            </a:r>
          </a:p>
          <a:p>
            <a:r>
              <a:rPr kumimoji="1" lang="ja-JP" altLang="en-US" sz="2400" dirty="0"/>
              <a:t>・ </a:t>
            </a:r>
            <a:r>
              <a:rPr kumimoji="1" lang="en-US" altLang="ja-JP" sz="2400" dirty="0"/>
              <a:t>Stand up during speaking. After practice, sit down</a:t>
            </a:r>
            <a:r>
              <a:rPr lang="en-US" altLang="ja-JP" sz="2400" dirty="0">
                <a:sym typeface="Wingdings" panose="05000000000000000000" pitchFamily="2" charset="2"/>
              </a:rPr>
              <a:t>!</a:t>
            </a:r>
            <a:endParaRPr kumimoji="1" lang="en-US" altLang="ja-JP" sz="2400" dirty="0"/>
          </a:p>
          <a:p>
            <a:r>
              <a:rPr kumimoji="1" lang="ja-JP" altLang="en-US" sz="2400" dirty="0"/>
              <a:t>・ </a:t>
            </a:r>
            <a:r>
              <a:rPr kumimoji="1" lang="en-US" altLang="ja-JP" sz="2400" dirty="0"/>
              <a:t>Try not to look at the model dialog from the third time</a:t>
            </a:r>
            <a:r>
              <a:rPr kumimoji="1" lang="en-US" altLang="ja-JP" sz="2400" dirty="0">
                <a:sym typeface="Wingdings" panose="05000000000000000000" pitchFamily="2" charset="2"/>
              </a:rPr>
              <a:t>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509255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057" name="Rectangle 2056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ja-JP" altLang="en-US"/>
          </a:p>
        </p:txBody>
      </p:sp>
      <p:sp>
        <p:nvSpPr>
          <p:cNvPr id="2061" name="Rectangle 2060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grpSp>
        <p:nvGrpSpPr>
          <p:cNvPr id="2063" name="Group 2062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2064" name="Straight Connector 2063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5" name="Straight Connector 2064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6" name="Straight Connector 2065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68" name="Rectangle 2067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大学講堂漫画ベクトルインテリアイラスト | 無料ベクトル素材">
            <a:extLst>
              <a:ext uri="{FF2B5EF4-FFF2-40B4-BE49-F238E27FC236}">
                <a16:creationId xmlns:a16="http://schemas.microsoft.com/office/drawing/2014/main" id="{FE1EAB5B-6FEC-48C9-4E07-E246EA9CA9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0" r="5145"/>
          <a:stretch>
            <a:fillRect/>
          </a:stretch>
        </p:blipFill>
        <p:spPr bwMode="auto">
          <a:xfrm>
            <a:off x="-1" y="10"/>
            <a:ext cx="12192000" cy="455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70" name="Rectangle 2069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30074"/>
            <a:ext cx="12192000" cy="232792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  <p:txBody>
          <a:bodyPr/>
          <a:lstStyle/>
          <a:p>
            <a:endParaRPr lang="ja-JP" altLang="en-US"/>
          </a:p>
        </p:txBody>
      </p:sp>
      <p:sp>
        <p:nvSpPr>
          <p:cNvPr id="2072" name="Rectangle 2071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116" y="4692768"/>
            <a:ext cx="11859768" cy="200253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7979B239-8D2E-4861-68E9-1007CD0A4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292" y="5255798"/>
            <a:ext cx="11439414" cy="8974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kumimoji="1" lang="en-US" altLang="ja-JP" sz="4400" cap="all" spc="-100">
                <a:solidFill>
                  <a:schemeClr val="tx1"/>
                </a:solidFill>
              </a:rPr>
              <a:t>Let’s practice!</a:t>
            </a:r>
          </a:p>
        </p:txBody>
      </p:sp>
      <p:pic>
        <p:nvPicPr>
          <p:cNvPr id="4" name="グラフィックス 3" descr="線矢印: 垂直方向の U ターン 単色塗りつぶし">
            <a:extLst>
              <a:ext uri="{FF2B5EF4-FFF2-40B4-BE49-F238E27FC236}">
                <a16:creationId xmlns:a16="http://schemas.microsoft.com/office/drawing/2014/main" id="{FB175757-E86F-3C58-8E14-8FB8F32FFA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9738552">
            <a:off x="6976581" y="2232149"/>
            <a:ext cx="914400" cy="914400"/>
          </a:xfrm>
          <a:prstGeom prst="rect">
            <a:avLst/>
          </a:prstGeom>
        </p:spPr>
      </p:pic>
      <p:pic>
        <p:nvPicPr>
          <p:cNvPr id="6" name="グラフィックス 5" descr="下矢印 単色塗りつぶし">
            <a:extLst>
              <a:ext uri="{FF2B5EF4-FFF2-40B4-BE49-F238E27FC236}">
                <a16:creationId xmlns:a16="http://schemas.microsoft.com/office/drawing/2014/main" id="{ADCDB934-BC5A-6386-81CE-EA247D8AC3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9862620">
            <a:off x="7565899" y="3553789"/>
            <a:ext cx="914400" cy="914400"/>
          </a:xfrm>
          <a:prstGeom prst="rect">
            <a:avLst/>
          </a:prstGeom>
        </p:spPr>
      </p:pic>
      <p:pic>
        <p:nvPicPr>
          <p:cNvPr id="10" name="グラフィックス 9" descr="上矢印 単色塗りつぶし">
            <a:extLst>
              <a:ext uri="{FF2B5EF4-FFF2-40B4-BE49-F238E27FC236}">
                <a16:creationId xmlns:a16="http://schemas.microsoft.com/office/drawing/2014/main" id="{1E469208-5A36-36C1-8A30-CF7A20BC4C2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9603353">
            <a:off x="7753393" y="2973947"/>
            <a:ext cx="895515" cy="895515"/>
          </a:xfrm>
          <a:prstGeom prst="rect">
            <a:avLst/>
          </a:prstGeom>
        </p:spPr>
      </p:pic>
      <p:pic>
        <p:nvPicPr>
          <p:cNvPr id="14" name="グラフィックス 13" descr="上矢印 単色塗りつぶし">
            <a:extLst>
              <a:ext uri="{FF2B5EF4-FFF2-40B4-BE49-F238E27FC236}">
                <a16:creationId xmlns:a16="http://schemas.microsoft.com/office/drawing/2014/main" id="{17364B19-89D1-9800-9C26-B6D7ED065C3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834431">
            <a:off x="1826783" y="2986670"/>
            <a:ext cx="895515" cy="895515"/>
          </a:xfrm>
          <a:prstGeom prst="rect">
            <a:avLst/>
          </a:prstGeom>
        </p:spPr>
      </p:pic>
      <p:pic>
        <p:nvPicPr>
          <p:cNvPr id="19" name="グラフィックス 18" descr="線矢印: 垂直方向の U ターン 単色塗りつぶし">
            <a:extLst>
              <a:ext uri="{FF2B5EF4-FFF2-40B4-BE49-F238E27FC236}">
                <a16:creationId xmlns:a16="http://schemas.microsoft.com/office/drawing/2014/main" id="{FAFECF03-704D-071D-84C7-C86D9CE424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3537755">
            <a:off x="2510854" y="2113034"/>
            <a:ext cx="914400" cy="914400"/>
          </a:xfrm>
          <a:prstGeom prst="rect">
            <a:avLst/>
          </a:prstGeom>
        </p:spPr>
      </p:pic>
      <p:pic>
        <p:nvPicPr>
          <p:cNvPr id="21" name="グラフィックス 20" descr="下矢印 単色塗りつぶし">
            <a:extLst>
              <a:ext uri="{FF2B5EF4-FFF2-40B4-BE49-F238E27FC236}">
                <a16:creationId xmlns:a16="http://schemas.microsoft.com/office/drawing/2014/main" id="{523661F8-D1EB-B8C4-DA29-E40C94EF0B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3290414">
            <a:off x="1501851" y="2715035"/>
            <a:ext cx="914400" cy="914400"/>
          </a:xfrm>
          <a:prstGeom prst="rect">
            <a:avLst/>
          </a:prstGeom>
        </p:spPr>
      </p:pic>
      <p:pic>
        <p:nvPicPr>
          <p:cNvPr id="23" name="グラフィックス 22" descr="線矢印: 垂直方向の U ターン 単色塗りつぶし">
            <a:extLst>
              <a:ext uri="{FF2B5EF4-FFF2-40B4-BE49-F238E27FC236}">
                <a16:creationId xmlns:a16="http://schemas.microsoft.com/office/drawing/2014/main" id="{F8CBD4F1-3E4E-C51A-C044-E0D6EDF4AB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4404758">
            <a:off x="366285" y="371248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0256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7B58A187-A4B1-42EB-A4C7-8635BA507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F14E7F-3054-458C-ACF9-A8DA1757C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ja-JP" alt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3747C1C-97FC-4D70-A6C8-A01FBCF5A9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5CDC370-AE44-4300-98BA-FE204E881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47B15501-CB9A-4642-80EE-2876EF039E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6AFF9525-325F-47B3-A63C-93C12253AD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D071C0CD-5EFD-45A1-AAFD-61C3D4A651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A03302C-20A2-4C4F-9760-E85AE1041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337" y="643464"/>
            <a:ext cx="10912338" cy="5571072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ja-JP" altLang="en-US"/>
          </a:p>
        </p:txBody>
      </p:sp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D00F093B-0739-4429-B30D-D72924D088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9702" y="809244"/>
            <a:ext cx="10579608" cy="5239512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ja-JP" altLang="en-US"/>
          </a:p>
        </p:txBody>
      </p:sp>
      <p:sp>
        <p:nvSpPr>
          <p:cNvPr id="6" name="タイトル 5">
            <a:extLst>
              <a:ext uri="{FF2B5EF4-FFF2-40B4-BE49-F238E27FC236}">
                <a16:creationId xmlns:a16="http://schemas.microsoft.com/office/drawing/2014/main" id="{CCE8DA8D-330B-3002-A3E0-613D14B23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7257" y="1697225"/>
            <a:ext cx="9637485" cy="107712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altLang="ja-JP" sz="5400" cap="all" spc="-100" dirty="0"/>
              <a:t>reminder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BB92999-6A40-480A-8965-2F20DFB032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640856"/>
            <a:ext cx="1920240" cy="73152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5573B87-7D61-460C-9ADA-EF63674E3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0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AAF6B7C-985D-4351-9564-8DBDF5BB03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0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F88433F4-33AB-4CE1-9DE3-72A840365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86150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0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B6A5F5D-D3AD-4E1E-79C5-E038081249C7}"/>
              </a:ext>
            </a:extLst>
          </p:cNvPr>
          <p:cNvSpPr txBox="1"/>
          <p:nvPr/>
        </p:nvSpPr>
        <p:spPr>
          <a:xfrm>
            <a:off x="2590799" y="2918237"/>
            <a:ext cx="701039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ja-JP" sz="2800" b="1" dirty="0"/>
              <a:t>Next week</a:t>
            </a:r>
          </a:p>
          <a:p>
            <a:r>
              <a:rPr kumimoji="1" lang="ja-JP" altLang="en-US" sz="2800" dirty="0"/>
              <a:t>           </a:t>
            </a:r>
            <a:r>
              <a:rPr kumimoji="1" lang="ja-JP" altLang="en-US" sz="3600" dirty="0"/>
              <a:t>・</a:t>
            </a:r>
            <a:r>
              <a:rPr lang="en-US" altLang="ja-JP" sz="3600" dirty="0"/>
              <a:t>S</a:t>
            </a:r>
            <a:r>
              <a:rPr kumimoji="1" lang="en-US" altLang="ja-JP" sz="3600" dirty="0"/>
              <a:t>peaking test</a:t>
            </a:r>
          </a:p>
          <a:p>
            <a:r>
              <a:rPr kumimoji="1" lang="ja-JP" altLang="en-US" sz="3600" dirty="0"/>
              <a:t>        ・</a:t>
            </a:r>
            <a:r>
              <a:rPr kumimoji="1" lang="en-US" altLang="ja-JP" sz="3600" dirty="0"/>
              <a:t>Writing test (Fun Essay)</a:t>
            </a:r>
            <a:endParaRPr kumimoji="1" lang="ja-JP" altLang="en-US" sz="3600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DEAE6B3-90D4-7C61-F427-EBD7F7D5182B}"/>
              </a:ext>
            </a:extLst>
          </p:cNvPr>
          <p:cNvSpPr txBox="1"/>
          <p:nvPr/>
        </p:nvSpPr>
        <p:spPr>
          <a:xfrm>
            <a:off x="4154988" y="4944500"/>
            <a:ext cx="483308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3200" dirty="0">
                <a:solidFill>
                  <a:schemeClr val="accent2"/>
                </a:solidFill>
              </a:rPr>
              <a:t>Please prepare for it!</a:t>
            </a:r>
            <a:endParaRPr kumimoji="1" lang="ja-JP" altLang="en-US" sz="3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742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9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2" name="Rectangle 11">
            <a:extLst>
              <a:ext uri="{FF2B5EF4-FFF2-40B4-BE49-F238E27FC236}">
                <a16:creationId xmlns:a16="http://schemas.microsoft.com/office/drawing/2014/main" id="{1E8D93C5-28EB-42D0-86CE-D804955653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34" name="Rectangle 13">
            <a:extLst>
              <a:ext uri="{FF2B5EF4-FFF2-40B4-BE49-F238E27FC236}">
                <a16:creationId xmlns:a16="http://schemas.microsoft.com/office/drawing/2014/main" id="{AB1B1E7D-F76D-4744-AF85-239E6998A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ja-JP" altLang="en-US"/>
          </a:p>
        </p:txBody>
      </p:sp>
      <p:sp>
        <p:nvSpPr>
          <p:cNvPr id="36" name="Rectangle 15">
            <a:extLst>
              <a:ext uri="{FF2B5EF4-FFF2-40B4-BE49-F238E27FC236}">
                <a16:creationId xmlns:a16="http://schemas.microsoft.com/office/drawing/2014/main" id="{3BB65211-00DB-45B6-A223-033B2D19C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4DF524F-3FEF-4236-90C6-820E876A94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400A003-1BE9-49C2-8E57-DCD9B870F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20">
              <a:extLst>
                <a:ext uri="{FF2B5EF4-FFF2-40B4-BE49-F238E27FC236}">
                  <a16:creationId xmlns:a16="http://schemas.microsoft.com/office/drawing/2014/main" id="{83BF0991-F9A1-4282-99DB-92D70239F6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Rectangle 22">
            <a:extLst>
              <a:ext uri="{FF2B5EF4-FFF2-40B4-BE49-F238E27FC236}">
                <a16:creationId xmlns:a16="http://schemas.microsoft.com/office/drawing/2014/main" id="{56F7F177-4AE8-4934-A7F6-B3910259F2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24">
            <a:extLst>
              <a:ext uri="{FF2B5EF4-FFF2-40B4-BE49-F238E27FC236}">
                <a16:creationId xmlns:a16="http://schemas.microsoft.com/office/drawing/2014/main" id="{1DAC2350-FA6C-4B24-9A17-926C160E8C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40" name="Rectangle 26">
            <a:extLst>
              <a:ext uri="{FF2B5EF4-FFF2-40B4-BE49-F238E27FC236}">
                <a16:creationId xmlns:a16="http://schemas.microsoft.com/office/drawing/2014/main" id="{2A637C44-0146-4C54-A1A1-57BC8E6C3C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50005014-B5EE-6513-8E91-C9A6E9E74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1170" y="3755360"/>
            <a:ext cx="9732773" cy="108827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en-US" altLang="ja-JP" sz="6000" dirty="0"/>
              <a:t>Announcement!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2E90903-B620-3E00-986E-DA280203E1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48830" y="5036080"/>
            <a:ext cx="9517450" cy="638904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kumimoji="1" lang="en-US" altLang="ja-JP" sz="2800" spc="80" dirty="0">
                <a:solidFill>
                  <a:schemeClr val="accent2"/>
                </a:solidFill>
              </a:rPr>
              <a:t>Next week: Review test!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AB310E7-DE5C-4964-8CBB-E87A22B5B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C6D0BA2-2FCA-496D-A55A-C56A7B3E09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A158404-99A1-4EB0-B63C-8744C273AC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1848EA8-FE52-4762-AE9B-5D1DD4C33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グラフィックス 12" descr="メガホン 1 単色塗りつぶし">
            <a:extLst>
              <a:ext uri="{FF2B5EF4-FFF2-40B4-BE49-F238E27FC236}">
                <a16:creationId xmlns:a16="http://schemas.microsoft.com/office/drawing/2014/main" id="{DCF8F28A-C5E3-C561-7416-35703F257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66485" y="1692392"/>
            <a:ext cx="1882141" cy="1882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901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EB72A9B-FD82-4F09-BF1E-D39311D3A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D39B371-6E4E-4070-AB4E-4D788405A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937DAED-8BFE-4563-BB45-B5E554D70A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971F9121-8974-20ED-CE90-682EF7C17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243" y="1857390"/>
            <a:ext cx="2340430" cy="3254492"/>
          </a:xfrm>
        </p:spPr>
        <p:txBody>
          <a:bodyPr>
            <a:normAutofit/>
          </a:bodyPr>
          <a:lstStyle/>
          <a:p>
            <a:pPr algn="ctr"/>
            <a:r>
              <a:rPr kumimoji="1" lang="ja-JP" altLang="en-US" sz="2400" dirty="0"/>
              <a:t>評価表</a:t>
            </a:r>
            <a:r>
              <a:rPr kumimoji="1" lang="en-US" altLang="ja-JP" sz="2000" dirty="0"/>
              <a:t>Speaking test</a:t>
            </a:r>
            <a:br>
              <a:rPr kumimoji="1" lang="en-US" altLang="ja-JP" sz="2000" dirty="0"/>
            </a:br>
            <a:br>
              <a:rPr kumimoji="1" lang="en-US" altLang="ja-JP" sz="2000" dirty="0"/>
            </a:br>
            <a:r>
              <a:rPr kumimoji="1" lang="en-US" altLang="ja-JP" sz="1600" dirty="0"/>
              <a:t>/22</a:t>
            </a:r>
            <a:endParaRPr kumimoji="1" lang="ja-JP" altLang="en-US" sz="2400" dirty="0"/>
          </a:p>
        </p:txBody>
      </p:sp>
      <p:graphicFrame>
        <p:nvGraphicFramePr>
          <p:cNvPr id="8" name="コンテンツ プレースホルダー 7">
            <a:extLst>
              <a:ext uri="{FF2B5EF4-FFF2-40B4-BE49-F238E27FC236}">
                <a16:creationId xmlns:a16="http://schemas.microsoft.com/office/drawing/2014/main" id="{24C1655D-C132-B6AF-5638-007048AE7E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6798094"/>
              </p:ext>
            </p:extLst>
          </p:nvPr>
        </p:nvGraphicFramePr>
        <p:xfrm>
          <a:off x="3383060" y="696686"/>
          <a:ext cx="7905425" cy="55626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7672">
                  <a:extLst>
                    <a:ext uri="{9D8B030D-6E8A-4147-A177-3AD203B41FA5}">
                      <a16:colId xmlns:a16="http://schemas.microsoft.com/office/drawing/2014/main" val="3853734240"/>
                    </a:ext>
                  </a:extLst>
                </a:gridCol>
                <a:gridCol w="5996897">
                  <a:extLst>
                    <a:ext uri="{9D8B030D-6E8A-4147-A177-3AD203B41FA5}">
                      <a16:colId xmlns:a16="http://schemas.microsoft.com/office/drawing/2014/main" val="613511002"/>
                    </a:ext>
                  </a:extLst>
                </a:gridCol>
                <a:gridCol w="870856">
                  <a:extLst>
                    <a:ext uri="{9D8B030D-6E8A-4147-A177-3AD203B41FA5}">
                      <a16:colId xmlns:a16="http://schemas.microsoft.com/office/drawing/2014/main" val="956774849"/>
                    </a:ext>
                  </a:extLst>
                </a:gridCol>
              </a:tblGrid>
              <a:tr h="31692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/>
                        <a:t>観点</a:t>
                      </a:r>
                    </a:p>
                  </a:txBody>
                  <a:tcPr marL="45104" marR="45104" marT="22552" marB="225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/>
                        <a:t>Criteria</a:t>
                      </a:r>
                      <a:r>
                        <a:rPr kumimoji="1" lang="ja-JP" altLang="en-US" sz="1200" dirty="0"/>
                        <a:t>（評価基準）</a:t>
                      </a:r>
                    </a:p>
                  </a:txBody>
                  <a:tcPr marL="45104" marR="45104" marT="22552" marB="225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/>
                        <a:t>得点</a:t>
                      </a:r>
                    </a:p>
                  </a:txBody>
                  <a:tcPr marL="45104" marR="45104" marT="22552" marB="22552" anchor="ctr"/>
                </a:tc>
                <a:extLst>
                  <a:ext uri="{0D108BD9-81ED-4DB2-BD59-A6C34878D82A}">
                    <a16:rowId xmlns:a16="http://schemas.microsoft.com/office/drawing/2014/main" val="2377241510"/>
                  </a:ext>
                </a:extLst>
              </a:tr>
              <a:tr h="496394">
                <a:tc rowSpan="4">
                  <a:txBody>
                    <a:bodyPr/>
                    <a:lstStyle/>
                    <a:p>
                      <a:pPr algn="ctr"/>
                      <a:r>
                        <a:rPr kumimoji="1" lang="ja-JP" altLang="en-US" sz="1200"/>
                        <a:t>⑴ 流暢さ</a:t>
                      </a:r>
                    </a:p>
                  </a:txBody>
                  <a:tcPr marL="45104" marR="45104" marT="22552" marB="2255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/>
                        <a:t>・</a:t>
                      </a:r>
                      <a:r>
                        <a:rPr kumimoji="1" lang="en-US" altLang="ja-JP" sz="1200"/>
                        <a:t>2</a:t>
                      </a:r>
                      <a:r>
                        <a:rPr kumimoji="1" lang="ja-JP" altLang="en-US" sz="1200"/>
                        <a:t>分間、スムーズに話し続けることができた。</a:t>
                      </a:r>
                      <a:endParaRPr kumimoji="1" lang="en-US" altLang="ja-JP" sz="1200"/>
                    </a:p>
                    <a:p>
                      <a:pPr algn="l"/>
                      <a:r>
                        <a:rPr kumimoji="1" lang="ja-JP" altLang="en-US" sz="1200"/>
                        <a:t>・</a:t>
                      </a:r>
                      <a:r>
                        <a:rPr kumimoji="1" lang="en-US" altLang="ja-JP" sz="1200"/>
                        <a:t>Communication Strategies </a:t>
                      </a:r>
                      <a:r>
                        <a:rPr kumimoji="1" lang="ja-JP" altLang="en-US" sz="1200"/>
                        <a:t>を多く使うことができた。</a:t>
                      </a:r>
                    </a:p>
                  </a:txBody>
                  <a:tcPr marL="45104" marR="45104" marT="22552" marB="225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/>
                        <a:t>7</a:t>
                      </a:r>
                      <a:endParaRPr kumimoji="1" lang="ja-JP" altLang="en-US" sz="1200"/>
                    </a:p>
                  </a:txBody>
                  <a:tcPr marL="45104" marR="45104" marT="22552" marB="22552" anchor="ctr"/>
                </a:tc>
                <a:extLst>
                  <a:ext uri="{0D108BD9-81ED-4DB2-BD59-A6C34878D82A}">
                    <a16:rowId xmlns:a16="http://schemas.microsoft.com/office/drawing/2014/main" val="4102792211"/>
                  </a:ext>
                </a:extLst>
              </a:tr>
              <a:tr h="496394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/>
                        <a:t>・</a:t>
                      </a:r>
                      <a:r>
                        <a:rPr kumimoji="1" lang="en-US" altLang="ja-JP" sz="1200"/>
                        <a:t>2</a:t>
                      </a:r>
                      <a:r>
                        <a:rPr kumimoji="1" lang="ja-JP" altLang="en-US" sz="1200"/>
                        <a:t>分間、おおむねスムーズに話し続けることができた。</a:t>
                      </a:r>
                      <a:endParaRPr kumimoji="1" lang="en-US" altLang="ja-JP" sz="1200"/>
                    </a:p>
                    <a:p>
                      <a:pPr algn="l"/>
                      <a:r>
                        <a:rPr kumimoji="1" lang="ja-JP" altLang="en-US" sz="1200"/>
                        <a:t>・</a:t>
                      </a:r>
                      <a:r>
                        <a:rPr kumimoji="1" lang="en-US" altLang="ja-JP" sz="1200"/>
                        <a:t>Communication Strategies </a:t>
                      </a:r>
                      <a:r>
                        <a:rPr kumimoji="1" lang="ja-JP" altLang="en-US" sz="1200"/>
                        <a:t>を使うことができた。</a:t>
                      </a:r>
                      <a:endParaRPr kumimoji="1" lang="en-US" altLang="ja-JP" sz="1200"/>
                    </a:p>
                  </a:txBody>
                  <a:tcPr marL="45104" marR="45104" marT="22552" marB="225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/>
                        <a:t>5</a:t>
                      </a:r>
                      <a:endParaRPr kumimoji="1" lang="ja-JP" altLang="en-US" sz="1200"/>
                    </a:p>
                  </a:txBody>
                  <a:tcPr marL="45104" marR="45104" marT="22552" marB="22552" anchor="ctr"/>
                </a:tc>
                <a:extLst>
                  <a:ext uri="{0D108BD9-81ED-4DB2-BD59-A6C34878D82A}">
                    <a16:rowId xmlns:a16="http://schemas.microsoft.com/office/drawing/2014/main" val="2627521174"/>
                  </a:ext>
                </a:extLst>
              </a:tr>
              <a:tr h="496394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/>
                        <a:t>・２分間、時々つかえたり沈黙があったが、最後まで話し続けることができた。</a:t>
                      </a:r>
                    </a:p>
                    <a:p>
                      <a:pPr algn="l"/>
                      <a:r>
                        <a:rPr kumimoji="1" lang="ja-JP" altLang="en-US" sz="1200"/>
                        <a:t>・</a:t>
                      </a:r>
                      <a:r>
                        <a:rPr kumimoji="1" lang="en-US" altLang="ja-JP" sz="1200"/>
                        <a:t>Communication Strategies </a:t>
                      </a:r>
                      <a:r>
                        <a:rPr kumimoji="1" lang="ja-JP" altLang="en-US" sz="1200"/>
                        <a:t>をあまり使えなかった。</a:t>
                      </a:r>
                    </a:p>
                  </a:txBody>
                  <a:tcPr marL="45104" marR="45104" marT="22552" marB="225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/>
                        <a:t>3</a:t>
                      </a:r>
                      <a:endParaRPr kumimoji="1" lang="ja-JP" altLang="en-US" sz="1200"/>
                    </a:p>
                  </a:txBody>
                  <a:tcPr marL="45104" marR="45104" marT="22552" marB="22552" anchor="ctr"/>
                </a:tc>
                <a:extLst>
                  <a:ext uri="{0D108BD9-81ED-4DB2-BD59-A6C34878D82A}">
                    <a16:rowId xmlns:a16="http://schemas.microsoft.com/office/drawing/2014/main" val="458732106"/>
                  </a:ext>
                </a:extLst>
              </a:tr>
              <a:tr h="496394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/>
                        <a:t>・２分間、話し続けることができなかった。</a:t>
                      </a:r>
                    </a:p>
                    <a:p>
                      <a:pPr algn="l"/>
                      <a:r>
                        <a:rPr kumimoji="1" lang="ja-JP" altLang="en-US" sz="1200"/>
                        <a:t>・</a:t>
                      </a:r>
                      <a:r>
                        <a:rPr kumimoji="1" lang="en-US" altLang="ja-JP" sz="1200"/>
                        <a:t>Communication Strategies </a:t>
                      </a:r>
                      <a:r>
                        <a:rPr kumimoji="1" lang="ja-JP" altLang="en-US" sz="1200"/>
                        <a:t>を使うことができなかった。</a:t>
                      </a:r>
                    </a:p>
                  </a:txBody>
                  <a:tcPr marL="45104" marR="45104" marT="22552" marB="225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/>
                        <a:t>1</a:t>
                      </a:r>
                      <a:endParaRPr kumimoji="1" lang="ja-JP" altLang="en-US" sz="1200"/>
                    </a:p>
                  </a:txBody>
                  <a:tcPr marL="45104" marR="45104" marT="22552" marB="22552" anchor="ctr"/>
                </a:tc>
                <a:extLst>
                  <a:ext uri="{0D108BD9-81ED-4DB2-BD59-A6C34878D82A}">
                    <a16:rowId xmlns:a16="http://schemas.microsoft.com/office/drawing/2014/main" val="402496964"/>
                  </a:ext>
                </a:extLst>
              </a:tr>
              <a:tr h="295153">
                <a:tc rowSpan="3">
                  <a:txBody>
                    <a:bodyPr/>
                    <a:lstStyle/>
                    <a:p>
                      <a:pPr algn="ctr"/>
                      <a:r>
                        <a:rPr kumimoji="1" lang="ja-JP" altLang="en-US" sz="1200"/>
                        <a:t>⑵ 内容</a:t>
                      </a:r>
                    </a:p>
                  </a:txBody>
                  <a:tcPr marL="45104" marR="45104" marT="22552" marB="2255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/>
                        <a:t>・質問への回答に間違いなく答えることができた。</a:t>
                      </a:r>
                    </a:p>
                  </a:txBody>
                  <a:tcPr marL="45104" marR="45104" marT="22552" marB="225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/>
                        <a:t>5</a:t>
                      </a:r>
                      <a:endParaRPr kumimoji="1" lang="ja-JP" altLang="en-US" sz="1200"/>
                    </a:p>
                  </a:txBody>
                  <a:tcPr marL="45104" marR="45104" marT="22552" marB="22552" anchor="ctr"/>
                </a:tc>
                <a:extLst>
                  <a:ext uri="{0D108BD9-81ED-4DB2-BD59-A6C34878D82A}">
                    <a16:rowId xmlns:a16="http://schemas.microsoft.com/office/drawing/2014/main" val="3051938928"/>
                  </a:ext>
                </a:extLst>
              </a:tr>
              <a:tr h="295153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/>
                        <a:t>・質問への回答に２回までのミスで答えることができた。</a:t>
                      </a:r>
                    </a:p>
                  </a:txBody>
                  <a:tcPr marL="45104" marR="45104" marT="22552" marB="225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/>
                        <a:t>3</a:t>
                      </a:r>
                      <a:endParaRPr kumimoji="1" lang="ja-JP" altLang="en-US" sz="1200"/>
                    </a:p>
                  </a:txBody>
                  <a:tcPr marL="45104" marR="45104" marT="22552" marB="22552" anchor="ctr"/>
                </a:tc>
                <a:extLst>
                  <a:ext uri="{0D108BD9-81ED-4DB2-BD59-A6C34878D82A}">
                    <a16:rowId xmlns:a16="http://schemas.microsoft.com/office/drawing/2014/main" val="180205202"/>
                  </a:ext>
                </a:extLst>
              </a:tr>
              <a:tr h="295153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/>
                        <a:t>・質問への回答に３回以上のミスをしてしまった。</a:t>
                      </a:r>
                    </a:p>
                  </a:txBody>
                  <a:tcPr marL="45104" marR="45104" marT="22552" marB="225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/>
                        <a:t>1</a:t>
                      </a:r>
                      <a:endParaRPr kumimoji="1" lang="ja-JP" altLang="en-US" sz="1200"/>
                    </a:p>
                  </a:txBody>
                  <a:tcPr marL="45104" marR="45104" marT="22552" marB="22552" anchor="ctr"/>
                </a:tc>
                <a:extLst>
                  <a:ext uri="{0D108BD9-81ED-4DB2-BD59-A6C34878D82A}">
                    <a16:rowId xmlns:a16="http://schemas.microsoft.com/office/drawing/2014/main" val="1703009077"/>
                  </a:ext>
                </a:extLst>
              </a:tr>
              <a:tr h="295153">
                <a:tc rowSpan="3">
                  <a:txBody>
                    <a:bodyPr/>
                    <a:lstStyle/>
                    <a:p>
                      <a:pPr algn="ctr"/>
                      <a:r>
                        <a:rPr kumimoji="1" lang="ja-JP" altLang="en-US" sz="1200"/>
                        <a:t>⑶ 正確さ</a:t>
                      </a:r>
                    </a:p>
                  </a:txBody>
                  <a:tcPr marL="45104" marR="45104" marT="22552" marB="2255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/>
                        <a:t>・語彙の選択や文法のミスに間違いがなかった。</a:t>
                      </a:r>
                    </a:p>
                  </a:txBody>
                  <a:tcPr marL="45104" marR="45104" marT="22552" marB="225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/>
                        <a:t>5</a:t>
                      </a:r>
                      <a:endParaRPr kumimoji="1" lang="ja-JP" altLang="en-US" sz="1200"/>
                    </a:p>
                  </a:txBody>
                  <a:tcPr marL="45104" marR="45104" marT="22552" marB="22552" anchor="ctr"/>
                </a:tc>
                <a:extLst>
                  <a:ext uri="{0D108BD9-81ED-4DB2-BD59-A6C34878D82A}">
                    <a16:rowId xmlns:a16="http://schemas.microsoft.com/office/drawing/2014/main" val="4030336489"/>
                  </a:ext>
                </a:extLst>
              </a:tr>
              <a:tr h="295153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/>
                        <a:t>・語彙の選択や文法事項にいくつか間違いがあったが、言いたいことは理解できた。</a:t>
                      </a:r>
                    </a:p>
                  </a:txBody>
                  <a:tcPr marL="45104" marR="45104" marT="22552" marB="225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/>
                        <a:t>3</a:t>
                      </a:r>
                      <a:endParaRPr kumimoji="1" lang="ja-JP" altLang="en-US" sz="1200"/>
                    </a:p>
                  </a:txBody>
                  <a:tcPr marL="45104" marR="45104" marT="22552" marB="22552" anchor="ctr"/>
                </a:tc>
                <a:extLst>
                  <a:ext uri="{0D108BD9-81ED-4DB2-BD59-A6C34878D82A}">
                    <a16:rowId xmlns:a16="http://schemas.microsoft.com/office/drawing/2014/main" val="40900109"/>
                  </a:ext>
                </a:extLst>
              </a:tr>
              <a:tr h="295153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/>
                        <a:t>・語彙の選択や文法にたくさんの間違いがあった。</a:t>
                      </a:r>
                    </a:p>
                  </a:txBody>
                  <a:tcPr marL="45104" marR="45104" marT="22552" marB="225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/>
                        <a:t>1</a:t>
                      </a:r>
                      <a:endParaRPr kumimoji="1" lang="ja-JP" altLang="en-US" sz="1200"/>
                    </a:p>
                  </a:txBody>
                  <a:tcPr marL="45104" marR="45104" marT="22552" marB="22552" anchor="ctr"/>
                </a:tc>
                <a:extLst>
                  <a:ext uri="{0D108BD9-81ED-4DB2-BD59-A6C34878D82A}">
                    <a16:rowId xmlns:a16="http://schemas.microsoft.com/office/drawing/2014/main" val="1792972105"/>
                  </a:ext>
                </a:extLst>
              </a:tr>
              <a:tr h="496394">
                <a:tc rowSpan="3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⑷ 態度</a:t>
                      </a:r>
                    </a:p>
                  </a:txBody>
                  <a:tcPr marL="45104" marR="45104" marT="22552" marB="2255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/>
                        <a:t>・大きな声ではっきりと積極的に話そうとした。</a:t>
                      </a:r>
                    </a:p>
                    <a:p>
                      <a:pPr algn="l"/>
                      <a:r>
                        <a:rPr kumimoji="1" lang="ja-JP" altLang="en-US" sz="1200"/>
                        <a:t>・アイコンタクトができ、積極的に相手の話を聞こうとした。</a:t>
                      </a:r>
                    </a:p>
                  </a:txBody>
                  <a:tcPr marL="45104" marR="45104" marT="22552" marB="225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/>
                        <a:t>5</a:t>
                      </a:r>
                      <a:endParaRPr kumimoji="1" lang="ja-JP" altLang="en-US" sz="1200"/>
                    </a:p>
                  </a:txBody>
                  <a:tcPr marL="45104" marR="45104" marT="22552" marB="22552" anchor="ctr"/>
                </a:tc>
                <a:extLst>
                  <a:ext uri="{0D108BD9-81ED-4DB2-BD59-A6C34878D82A}">
                    <a16:rowId xmlns:a16="http://schemas.microsoft.com/office/drawing/2014/main" val="829155292"/>
                  </a:ext>
                </a:extLst>
              </a:tr>
              <a:tr h="496394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/>
                        <a:t>・相手に聞こえる程度の声で話すことができた。</a:t>
                      </a:r>
                    </a:p>
                    <a:p>
                      <a:pPr algn="l"/>
                      <a:r>
                        <a:rPr kumimoji="1" lang="ja-JP" altLang="en-US" sz="1200"/>
                        <a:t>・時々アイコンタクトを心がけ、相手の話を聞こうとした</a:t>
                      </a:r>
                    </a:p>
                  </a:txBody>
                  <a:tcPr marL="45104" marR="45104" marT="22552" marB="225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/>
                        <a:t>3</a:t>
                      </a:r>
                      <a:endParaRPr kumimoji="1" lang="ja-JP" altLang="en-US" sz="1200"/>
                    </a:p>
                  </a:txBody>
                  <a:tcPr marL="45104" marR="45104" marT="22552" marB="22552" anchor="ctr"/>
                </a:tc>
                <a:extLst>
                  <a:ext uri="{0D108BD9-81ED-4DB2-BD59-A6C34878D82A}">
                    <a16:rowId xmlns:a16="http://schemas.microsoft.com/office/drawing/2014/main" val="1959453263"/>
                  </a:ext>
                </a:extLst>
              </a:tr>
              <a:tr h="496394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/>
                        <a:t>・相手に聞こえにくい声で話した。</a:t>
                      </a:r>
                    </a:p>
                    <a:p>
                      <a:pPr algn="l"/>
                      <a:r>
                        <a:rPr kumimoji="1" lang="ja-JP" altLang="en-US" sz="1200" dirty="0"/>
                        <a:t>・アイコンタクトがとれず、相手の話も積極的に聞くことができなかった。</a:t>
                      </a:r>
                    </a:p>
                  </a:txBody>
                  <a:tcPr marL="45104" marR="45104" marT="22552" marB="225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/>
                        <a:t>1</a:t>
                      </a:r>
                      <a:endParaRPr kumimoji="1" lang="ja-JP" altLang="en-US" sz="1200" dirty="0"/>
                    </a:p>
                  </a:txBody>
                  <a:tcPr marL="45104" marR="45104" marT="22552" marB="22552" anchor="ctr"/>
                </a:tc>
                <a:extLst>
                  <a:ext uri="{0D108BD9-81ED-4DB2-BD59-A6C34878D82A}">
                    <a16:rowId xmlns:a16="http://schemas.microsoft.com/office/drawing/2014/main" val="14557250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8589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947532-89E5-27EA-D6E6-296D6F26A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C6C2598-B786-0D7D-B030-CE5BC84C14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7F7E53A-C356-660D-255B-7F090D3A8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AD7FC5F-A446-84BE-C293-5584FE011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961B9072-3053-2E42-BE2A-CC8DE0D04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243" y="1857390"/>
            <a:ext cx="2340430" cy="3254492"/>
          </a:xfrm>
        </p:spPr>
        <p:txBody>
          <a:bodyPr>
            <a:normAutofit/>
          </a:bodyPr>
          <a:lstStyle/>
          <a:p>
            <a:pPr algn="ctr"/>
            <a:r>
              <a:rPr kumimoji="1" lang="ja-JP" altLang="en-US" sz="2400" dirty="0"/>
              <a:t>評価表</a:t>
            </a:r>
            <a:br>
              <a:rPr kumimoji="1" lang="en-US" altLang="ja-JP" sz="2400" dirty="0"/>
            </a:br>
            <a:r>
              <a:rPr kumimoji="1" lang="en-US" altLang="ja-JP" sz="2000" dirty="0"/>
              <a:t>Fun Essay</a:t>
            </a:r>
            <a:br>
              <a:rPr kumimoji="1" lang="en-US" altLang="ja-JP" sz="2000" dirty="0"/>
            </a:br>
            <a:br>
              <a:rPr kumimoji="1" lang="en-US" altLang="ja-JP" sz="2000" dirty="0"/>
            </a:br>
            <a:r>
              <a:rPr kumimoji="1" lang="en-US" altLang="ja-JP" sz="1600" dirty="0"/>
              <a:t>/24</a:t>
            </a:r>
            <a:endParaRPr kumimoji="1" lang="ja-JP" altLang="en-US" sz="2400" dirty="0"/>
          </a:p>
        </p:txBody>
      </p:sp>
      <p:graphicFrame>
        <p:nvGraphicFramePr>
          <p:cNvPr id="8" name="コンテンツ プレースホルダー 7">
            <a:extLst>
              <a:ext uri="{FF2B5EF4-FFF2-40B4-BE49-F238E27FC236}">
                <a16:creationId xmlns:a16="http://schemas.microsoft.com/office/drawing/2014/main" id="{B7BFD70C-45BC-C684-7089-0786F9171D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0328202"/>
              </p:ext>
            </p:extLst>
          </p:nvPr>
        </p:nvGraphicFramePr>
        <p:xfrm>
          <a:off x="3383060" y="696686"/>
          <a:ext cx="7905425" cy="550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7672">
                  <a:extLst>
                    <a:ext uri="{9D8B030D-6E8A-4147-A177-3AD203B41FA5}">
                      <a16:colId xmlns:a16="http://schemas.microsoft.com/office/drawing/2014/main" val="3853734240"/>
                    </a:ext>
                  </a:extLst>
                </a:gridCol>
                <a:gridCol w="5996897">
                  <a:extLst>
                    <a:ext uri="{9D8B030D-6E8A-4147-A177-3AD203B41FA5}">
                      <a16:colId xmlns:a16="http://schemas.microsoft.com/office/drawing/2014/main" val="613511002"/>
                    </a:ext>
                  </a:extLst>
                </a:gridCol>
                <a:gridCol w="870856">
                  <a:extLst>
                    <a:ext uri="{9D8B030D-6E8A-4147-A177-3AD203B41FA5}">
                      <a16:colId xmlns:a16="http://schemas.microsoft.com/office/drawing/2014/main" val="956774849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観点</a:t>
                      </a:r>
                    </a:p>
                  </a:txBody>
                  <a:tcPr marL="45104" marR="45104" marT="22552" marB="225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/>
                        <a:t>Criteria</a:t>
                      </a:r>
                      <a:r>
                        <a:rPr kumimoji="1" lang="ja-JP" altLang="en-US" sz="1200" dirty="0"/>
                        <a:t>（評価基準）</a:t>
                      </a:r>
                    </a:p>
                  </a:txBody>
                  <a:tcPr marL="45104" marR="45104" marT="22552" marB="225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/>
                        <a:t>得点</a:t>
                      </a:r>
                    </a:p>
                  </a:txBody>
                  <a:tcPr marL="45104" marR="45104" marT="22552" marB="22552" anchor="ctr"/>
                </a:tc>
                <a:extLst>
                  <a:ext uri="{0D108BD9-81ED-4DB2-BD59-A6C34878D82A}">
                    <a16:rowId xmlns:a16="http://schemas.microsoft.com/office/drawing/2014/main" val="2377241510"/>
                  </a:ext>
                </a:extLst>
              </a:tr>
              <a:tr h="360000">
                <a:tc rowSpan="3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⑴ 構成</a:t>
                      </a:r>
                      <a:endParaRPr kumimoji="1" lang="en-US" altLang="ja-JP" sz="1200" dirty="0"/>
                    </a:p>
                    <a:p>
                      <a:pPr algn="ctr"/>
                      <a:r>
                        <a:rPr kumimoji="1" lang="ja-JP" altLang="en-US" sz="1200" dirty="0"/>
                        <a:t>（表現力）</a:t>
                      </a:r>
                    </a:p>
                  </a:txBody>
                  <a:tcPr marL="45104" marR="45104" marT="22552" marB="2255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/>
                        <a:t>会話として不自然なところがなかった。</a:t>
                      </a:r>
                    </a:p>
                  </a:txBody>
                  <a:tcPr marL="45104" marR="45104" marT="22552" marB="225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/>
                        <a:t>5</a:t>
                      </a:r>
                      <a:endParaRPr kumimoji="1" lang="ja-JP" altLang="en-US" sz="1200" dirty="0"/>
                    </a:p>
                  </a:txBody>
                  <a:tcPr marL="45104" marR="45104" marT="22552" marB="22552" anchor="ctr"/>
                </a:tc>
                <a:extLst>
                  <a:ext uri="{0D108BD9-81ED-4DB2-BD59-A6C34878D82A}">
                    <a16:rowId xmlns:a16="http://schemas.microsoft.com/office/drawing/2014/main" val="4102792211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/>
                        <a:t>会話として不自然なところがあったが、大体の意味が通っていた。</a:t>
                      </a:r>
                      <a:endParaRPr kumimoji="1" lang="en-US" altLang="ja-JP" sz="1200" dirty="0"/>
                    </a:p>
                  </a:txBody>
                  <a:tcPr marL="45104" marR="45104" marT="22552" marB="225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/>
                        <a:t>3</a:t>
                      </a:r>
                      <a:endParaRPr kumimoji="1" lang="ja-JP" altLang="en-US" sz="1200" dirty="0"/>
                    </a:p>
                  </a:txBody>
                  <a:tcPr marL="45104" marR="45104" marT="22552" marB="22552" anchor="ctr"/>
                </a:tc>
                <a:extLst>
                  <a:ext uri="{0D108BD9-81ED-4DB2-BD59-A6C34878D82A}">
                    <a16:rowId xmlns:a16="http://schemas.microsoft.com/office/drawing/2014/main" val="2627521174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marL="45104" marR="45104" marT="22552" marB="2255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/>
                        <a:t>会話として不自然なところが多く、意味が通らないところが多かった。</a:t>
                      </a:r>
                      <a:endParaRPr kumimoji="1" lang="en-US" altLang="ja-JP" sz="1200" dirty="0"/>
                    </a:p>
                  </a:txBody>
                  <a:tcPr marL="45104" marR="45104" marT="22552" marB="225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/>
                        <a:t>1</a:t>
                      </a:r>
                      <a:endParaRPr kumimoji="1" lang="ja-JP" altLang="en-US" sz="1200" dirty="0"/>
                    </a:p>
                  </a:txBody>
                  <a:tcPr marL="45104" marR="45104" marT="22552" marB="22552" anchor="ctr"/>
                </a:tc>
                <a:extLst>
                  <a:ext uri="{0D108BD9-81ED-4DB2-BD59-A6C34878D82A}">
                    <a16:rowId xmlns:a16="http://schemas.microsoft.com/office/drawing/2014/main" val="530691612"/>
                  </a:ext>
                </a:extLst>
              </a:tr>
              <a:tr h="360000">
                <a:tc rowSpan="4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⑵ 内容</a:t>
                      </a:r>
                      <a:endParaRPr kumimoji="1" lang="en-US" altLang="ja-JP" sz="1200" dirty="0"/>
                    </a:p>
                    <a:p>
                      <a:pPr algn="ctr"/>
                      <a:r>
                        <a:rPr kumimoji="1" lang="ja-JP" altLang="en-US" sz="1200" dirty="0"/>
                        <a:t>（表現力）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/>
                        <a:t>自分の思い出についてすべての質問に答えており、文法の誤りもほとんどない。</a:t>
                      </a:r>
                    </a:p>
                  </a:txBody>
                  <a:tcPr marL="45104" marR="45104" marT="22552" marB="225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/>
                        <a:t>7</a:t>
                      </a:r>
                      <a:endParaRPr kumimoji="1" lang="ja-JP" altLang="en-US" sz="1200" dirty="0"/>
                    </a:p>
                  </a:txBody>
                  <a:tcPr marL="45104" marR="45104" marT="22552" marB="22552" anchor="ctr"/>
                </a:tc>
                <a:extLst>
                  <a:ext uri="{0D108BD9-81ED-4DB2-BD59-A6C34878D82A}">
                    <a16:rowId xmlns:a16="http://schemas.microsoft.com/office/drawing/2014/main" val="402496964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45104" marR="45104" marT="22552" marB="2255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/>
                        <a:t>自分の思い出についてすべての質問に答えているが、文法の誤りが少しある。</a:t>
                      </a:r>
                    </a:p>
                  </a:txBody>
                  <a:tcPr marL="45104" marR="45104" marT="22552" marB="225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/>
                        <a:t>5</a:t>
                      </a:r>
                      <a:endParaRPr kumimoji="1" lang="ja-JP" altLang="en-US" sz="1200" dirty="0"/>
                    </a:p>
                  </a:txBody>
                  <a:tcPr marL="45104" marR="45104" marT="22552" marB="22552" anchor="ctr"/>
                </a:tc>
                <a:extLst>
                  <a:ext uri="{0D108BD9-81ED-4DB2-BD59-A6C34878D82A}">
                    <a16:rowId xmlns:a16="http://schemas.microsoft.com/office/drawing/2014/main" val="3051938928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/>
                        <a:t>自分の思い出について十分にこたえていない。また、文法の誤りがいくつもある。</a:t>
                      </a:r>
                    </a:p>
                  </a:txBody>
                  <a:tcPr marL="45104" marR="45104" marT="22552" marB="225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/>
                        <a:t>3</a:t>
                      </a:r>
                      <a:endParaRPr kumimoji="1" lang="ja-JP" altLang="en-US" sz="1200" dirty="0"/>
                    </a:p>
                  </a:txBody>
                  <a:tcPr marL="45104" marR="45104" marT="22552" marB="22552" anchor="ctr"/>
                </a:tc>
                <a:extLst>
                  <a:ext uri="{0D108BD9-81ED-4DB2-BD59-A6C34878D82A}">
                    <a16:rowId xmlns:a16="http://schemas.microsoft.com/office/drawing/2014/main" val="180205202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/>
                        <a:t>自分の思い出について十分にこたえていない。また、文法の誤りが多く見られ、内容があまり理解できない。</a:t>
                      </a:r>
                    </a:p>
                  </a:txBody>
                  <a:tcPr marL="45104" marR="45104" marT="22552" marB="225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/>
                        <a:t>1</a:t>
                      </a:r>
                      <a:endParaRPr kumimoji="1" lang="ja-JP" altLang="en-US" sz="1200" dirty="0"/>
                    </a:p>
                  </a:txBody>
                  <a:tcPr marL="45104" marR="45104" marT="22552" marB="22552" anchor="ctr"/>
                </a:tc>
                <a:extLst>
                  <a:ext uri="{0D108BD9-81ED-4DB2-BD59-A6C34878D82A}">
                    <a16:rowId xmlns:a16="http://schemas.microsoft.com/office/drawing/2014/main" val="1703009077"/>
                  </a:ext>
                </a:extLst>
              </a:tr>
              <a:tr h="360000">
                <a:tc rowSpan="3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⑶ 正確さ</a:t>
                      </a:r>
                      <a:endParaRPr kumimoji="1" lang="en-US" altLang="ja-JP" sz="1200" dirty="0"/>
                    </a:p>
                    <a:p>
                      <a:pPr algn="ctr"/>
                      <a:r>
                        <a:rPr kumimoji="1" lang="ja-JP" altLang="en-US" sz="1200" dirty="0"/>
                        <a:t>（表現力）</a:t>
                      </a:r>
                    </a:p>
                  </a:txBody>
                  <a:tcPr marL="45104" marR="45104" marT="22552" marB="2255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/>
                        <a:t>既習語句や文法事項を正しく使い、言いたいことがまとめられている。</a:t>
                      </a:r>
                    </a:p>
                  </a:txBody>
                  <a:tcPr marL="45104" marR="45104" marT="22552" marB="225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/>
                        <a:t>5</a:t>
                      </a:r>
                      <a:endParaRPr kumimoji="1" lang="ja-JP" altLang="en-US" sz="1200" dirty="0"/>
                    </a:p>
                  </a:txBody>
                  <a:tcPr marL="45104" marR="45104" marT="22552" marB="22552" anchor="ctr"/>
                </a:tc>
                <a:extLst>
                  <a:ext uri="{0D108BD9-81ED-4DB2-BD59-A6C34878D82A}">
                    <a16:rowId xmlns:a16="http://schemas.microsoft.com/office/drawing/2014/main" val="4030336489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/>
                        <a:t>既習語句や文法事項に少し間違いがあったが、言いたいことはまとめられていた。</a:t>
                      </a:r>
                    </a:p>
                  </a:txBody>
                  <a:tcPr marL="45104" marR="45104" marT="22552" marB="225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/>
                        <a:t>3</a:t>
                      </a:r>
                      <a:endParaRPr kumimoji="1" lang="ja-JP" altLang="en-US" sz="1200" dirty="0"/>
                    </a:p>
                  </a:txBody>
                  <a:tcPr marL="45104" marR="45104" marT="22552" marB="22552" anchor="ctr"/>
                </a:tc>
                <a:extLst>
                  <a:ext uri="{0D108BD9-81ED-4DB2-BD59-A6C34878D82A}">
                    <a16:rowId xmlns:a16="http://schemas.microsoft.com/office/drawing/2014/main" val="40900109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/>
                        <a:t>語彙の選択や文法にたくさんの間違いがあった。</a:t>
                      </a:r>
                    </a:p>
                  </a:txBody>
                  <a:tcPr marL="45104" marR="45104" marT="22552" marB="225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/>
                        <a:t>1</a:t>
                      </a:r>
                      <a:endParaRPr kumimoji="1" lang="ja-JP" altLang="en-US" sz="1200" dirty="0"/>
                    </a:p>
                  </a:txBody>
                  <a:tcPr marL="45104" marR="45104" marT="22552" marB="22552" anchor="ctr"/>
                </a:tc>
                <a:extLst>
                  <a:ext uri="{0D108BD9-81ED-4DB2-BD59-A6C34878D82A}">
                    <a16:rowId xmlns:a16="http://schemas.microsoft.com/office/drawing/2014/main" val="1792972105"/>
                  </a:ext>
                </a:extLst>
              </a:tr>
              <a:tr h="360000">
                <a:tc rowSpan="4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⑷ 語数</a:t>
                      </a:r>
                      <a:endParaRPr kumimoji="1" lang="en-US" altLang="ja-JP" sz="1200" dirty="0"/>
                    </a:p>
                    <a:p>
                      <a:pPr algn="ctr"/>
                      <a:r>
                        <a:rPr kumimoji="1" lang="ja-JP" altLang="en-US" sz="1200" dirty="0"/>
                        <a:t>（関心・意欲・態度）</a:t>
                      </a:r>
                    </a:p>
                  </a:txBody>
                  <a:tcPr marL="45104" marR="45104" marT="22552" marB="2255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/>
                        <a:t>７０語以上書けている。</a:t>
                      </a:r>
                    </a:p>
                  </a:txBody>
                  <a:tcPr marL="45104" marR="45104" marT="22552" marB="225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/>
                        <a:t>7</a:t>
                      </a:r>
                      <a:endParaRPr kumimoji="1" lang="ja-JP" altLang="en-US" sz="1200" dirty="0"/>
                    </a:p>
                  </a:txBody>
                  <a:tcPr marL="45104" marR="45104" marT="22552" marB="22552" anchor="ctr"/>
                </a:tc>
                <a:extLst>
                  <a:ext uri="{0D108BD9-81ED-4DB2-BD59-A6C34878D82A}">
                    <a16:rowId xmlns:a16="http://schemas.microsoft.com/office/drawing/2014/main" val="829155292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/>
                        <a:t>６０語以上書けている。</a:t>
                      </a:r>
                    </a:p>
                  </a:txBody>
                  <a:tcPr marL="45104" marR="45104" marT="22552" marB="225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/>
                        <a:t>5</a:t>
                      </a:r>
                      <a:endParaRPr kumimoji="1" lang="ja-JP" altLang="en-US" sz="1200" dirty="0"/>
                    </a:p>
                  </a:txBody>
                  <a:tcPr marL="45104" marR="45104" marT="22552" marB="22552" anchor="ctr"/>
                </a:tc>
                <a:extLst>
                  <a:ext uri="{0D108BD9-81ED-4DB2-BD59-A6C34878D82A}">
                    <a16:rowId xmlns:a16="http://schemas.microsoft.com/office/drawing/2014/main" val="1959453263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/>
                        <a:t>５０語以上書けている。</a:t>
                      </a:r>
                    </a:p>
                  </a:txBody>
                  <a:tcPr marL="45104" marR="45104" marT="22552" marB="225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/>
                        <a:t>3</a:t>
                      </a:r>
                      <a:endParaRPr kumimoji="1" lang="ja-JP" altLang="en-US" sz="1200" dirty="0"/>
                    </a:p>
                  </a:txBody>
                  <a:tcPr marL="45104" marR="45104" marT="22552" marB="22552" anchor="ctr"/>
                </a:tc>
                <a:extLst>
                  <a:ext uri="{0D108BD9-81ED-4DB2-BD59-A6C34878D82A}">
                    <a16:rowId xmlns:a16="http://schemas.microsoft.com/office/drawing/2014/main" val="1455725052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marL="45104" marR="45104" marT="22552" marB="2255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/>
                        <a:t>５０語未満の語数である。</a:t>
                      </a:r>
                    </a:p>
                  </a:txBody>
                  <a:tcPr marL="45104" marR="45104" marT="22552" marB="2255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/>
                        <a:t>1</a:t>
                      </a:r>
                      <a:endParaRPr kumimoji="1" lang="ja-JP" altLang="en-US" sz="1200" dirty="0"/>
                    </a:p>
                  </a:txBody>
                  <a:tcPr marL="45104" marR="45104" marT="22552" marB="22552" anchor="ctr"/>
                </a:tc>
                <a:extLst>
                  <a:ext uri="{0D108BD9-81ED-4DB2-BD59-A6C34878D82A}">
                    <a16:rowId xmlns:a16="http://schemas.microsoft.com/office/drawing/2014/main" val="9936571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3863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9" name="Rectangle 8">
            <a:extLst>
              <a:ext uri="{FF2B5EF4-FFF2-40B4-BE49-F238E27FC236}">
                <a16:creationId xmlns:a16="http://schemas.microsoft.com/office/drawing/2014/main" id="{7B58A187-A4B1-42EB-A4C7-8635BA507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50" name="Rectangle 10">
            <a:extLst>
              <a:ext uri="{FF2B5EF4-FFF2-40B4-BE49-F238E27FC236}">
                <a16:creationId xmlns:a16="http://schemas.microsoft.com/office/drawing/2014/main" id="{37F14E7F-3054-458C-ACF9-A8DA1757C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ja-JP" altLang="en-US"/>
          </a:p>
        </p:txBody>
      </p:sp>
      <p:sp>
        <p:nvSpPr>
          <p:cNvPr id="51" name="Rectangle 12">
            <a:extLst>
              <a:ext uri="{FF2B5EF4-FFF2-40B4-BE49-F238E27FC236}">
                <a16:creationId xmlns:a16="http://schemas.microsoft.com/office/drawing/2014/main" id="{93747C1C-97FC-4D70-A6C8-A01FBCF5A9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grpSp>
        <p:nvGrpSpPr>
          <p:cNvPr id="52" name="Group 14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5CDC370-AE44-4300-98BA-FE204E881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16">
              <a:extLst>
                <a:ext uri="{FF2B5EF4-FFF2-40B4-BE49-F238E27FC236}">
                  <a16:creationId xmlns:a16="http://schemas.microsoft.com/office/drawing/2014/main" id="{47B15501-CB9A-4642-80EE-2876EF039E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AFF9525-325F-47B3-A63C-93C12253AD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D071C0CD-5EFD-45A1-AAFD-61C3D4A651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21">
            <a:extLst>
              <a:ext uri="{FF2B5EF4-FFF2-40B4-BE49-F238E27FC236}">
                <a16:creationId xmlns:a16="http://schemas.microsoft.com/office/drawing/2014/main" id="{8A03302C-20A2-4C4F-9760-E85AE1041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337" y="643464"/>
            <a:ext cx="10912338" cy="5571072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ja-JP" altLang="en-US"/>
          </a:p>
        </p:txBody>
      </p:sp>
      <p:sp useBgFill="1">
        <p:nvSpPr>
          <p:cNvPr id="55" name="Rectangle 23">
            <a:extLst>
              <a:ext uri="{FF2B5EF4-FFF2-40B4-BE49-F238E27FC236}">
                <a16:creationId xmlns:a16="http://schemas.microsoft.com/office/drawing/2014/main" id="{D00F093B-0739-4429-B30D-D72924D088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9702" y="809244"/>
            <a:ext cx="10579608" cy="5239512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ja-JP" altLang="en-US"/>
          </a:p>
        </p:txBody>
      </p:sp>
      <p:sp>
        <p:nvSpPr>
          <p:cNvPr id="56" name="Rectangle 25">
            <a:extLst>
              <a:ext uri="{FF2B5EF4-FFF2-40B4-BE49-F238E27FC236}">
                <a16:creationId xmlns:a16="http://schemas.microsoft.com/office/drawing/2014/main" id="{1BB92999-6A40-480A-8965-2F20DFB032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640856"/>
            <a:ext cx="1920240" cy="73152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cxnSp>
        <p:nvCxnSpPr>
          <p:cNvPr id="57" name="Straight Connector 27">
            <a:extLst>
              <a:ext uri="{FF2B5EF4-FFF2-40B4-BE49-F238E27FC236}">
                <a16:creationId xmlns:a16="http://schemas.microsoft.com/office/drawing/2014/main" id="{15573B87-7D61-460C-9ADA-EF63674E3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0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29">
            <a:extLst>
              <a:ext uri="{FF2B5EF4-FFF2-40B4-BE49-F238E27FC236}">
                <a16:creationId xmlns:a16="http://schemas.microsoft.com/office/drawing/2014/main" id="{0AAF6B7C-985D-4351-9564-8DBDF5BB03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0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31">
            <a:extLst>
              <a:ext uri="{FF2B5EF4-FFF2-40B4-BE49-F238E27FC236}">
                <a16:creationId xmlns:a16="http://schemas.microsoft.com/office/drawing/2014/main" id="{F88433F4-33AB-4CE1-9DE3-72A840365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86150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0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タイトル 1">
            <a:extLst>
              <a:ext uri="{FF2B5EF4-FFF2-40B4-BE49-F238E27FC236}">
                <a16:creationId xmlns:a16="http://schemas.microsoft.com/office/drawing/2014/main" id="{49A90B78-A1A9-E0D8-265E-4C4D047EE36E}"/>
              </a:ext>
            </a:extLst>
          </p:cNvPr>
          <p:cNvSpPr txBox="1">
            <a:spLocks/>
          </p:cNvSpPr>
          <p:nvPr/>
        </p:nvSpPr>
        <p:spPr>
          <a:xfrm>
            <a:off x="1161301" y="1684795"/>
            <a:ext cx="9869397" cy="354760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4800" kern="1200" cap="none" spc="15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kumimoji="1" lang="en-US" altLang="ja-JP" sz="4000" dirty="0"/>
              <a:t>Step1</a:t>
            </a:r>
          </a:p>
          <a:p>
            <a:pPr algn="ctr"/>
            <a:r>
              <a:rPr kumimoji="1" lang="en-US" altLang="ja-JP" dirty="0"/>
              <a:t>Let’s read Yuna’s essay! </a:t>
            </a:r>
          </a:p>
        </p:txBody>
      </p:sp>
    </p:spTree>
    <p:extLst>
      <p:ext uri="{BB962C8B-B14F-4D97-AF65-F5344CB8AC3E}">
        <p14:creationId xmlns:p14="http://schemas.microsoft.com/office/powerpoint/2010/main" val="3902240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120F84-A866-4D9F-8B1C-9120A013D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52FEFEF-6AC0-46B6-AC09-11FC56196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0312" y="226665"/>
            <a:ext cx="11722608" cy="638251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1FDC74FC-DC19-C68A-FF16-D4EECFB6E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512" y="870132"/>
            <a:ext cx="9792208" cy="1527078"/>
          </a:xfrm>
        </p:spPr>
        <p:txBody>
          <a:bodyPr>
            <a:normAutofit/>
          </a:bodyPr>
          <a:lstStyle/>
          <a:p>
            <a:r>
              <a:rPr kumimoji="1" lang="en-US" altLang="ja-JP" dirty="0"/>
              <a:t>Step1</a:t>
            </a:r>
            <a:endParaRPr kumimoji="1" lang="ja-JP" altLang="en-US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4F3C22BA-36D0-31D5-A955-9BB70CD715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6078" y="3381715"/>
            <a:ext cx="3013300" cy="3013300"/>
          </a:xfrm>
          <a:prstGeom prst="rect">
            <a:avLst/>
          </a:prstGeom>
        </p:spPr>
      </p:pic>
      <p:pic>
        <p:nvPicPr>
          <p:cNvPr id="1026" name="Picture 2" descr="大阪の観光スポット・観光名所【アソビュー！】">
            <a:extLst>
              <a:ext uri="{FF2B5EF4-FFF2-40B4-BE49-F238E27FC236}">
                <a16:creationId xmlns:a16="http://schemas.microsoft.com/office/drawing/2014/main" id="{A59F24C6-93DD-B657-342E-2FA557054B7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62" y="2752378"/>
            <a:ext cx="4004308" cy="2672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28080774-0365-5058-5788-BD2497CAAB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8351" y="514964"/>
            <a:ext cx="4540575" cy="3029212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22C808F-D519-3824-CD35-5605C7E551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0840" y="2269071"/>
            <a:ext cx="3646198" cy="407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79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120F84-A866-4D9F-8B1C-9120A013D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52FEFEF-6AC0-46B6-AC09-11FC56196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0312" y="226665"/>
            <a:ext cx="11722608" cy="638251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F571B2B8-EEE9-3A14-1E9C-CAF5B57D8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512" y="756799"/>
            <a:ext cx="9792208" cy="1044251"/>
          </a:xfrm>
        </p:spPr>
        <p:txBody>
          <a:bodyPr>
            <a:normAutofit/>
          </a:bodyPr>
          <a:lstStyle/>
          <a:p>
            <a:r>
              <a:rPr kumimoji="1" lang="en-US" altLang="ja-JP" sz="4000" dirty="0"/>
              <a:t>&lt;Yuna’s essay&gt;</a:t>
            </a:r>
            <a:endParaRPr kumimoji="1" lang="ja-JP" altLang="en-US" sz="4000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02A64DB-60BE-670C-8BB0-CCB4DCA9AF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5512" y="1652338"/>
            <a:ext cx="9792208" cy="386614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kumimoji="1" lang="en-US" altLang="ja-JP" sz="2400" dirty="0"/>
              <a:t>During spring vacation, I went to </a:t>
            </a:r>
            <a:r>
              <a:rPr kumimoji="1" lang="en-US" altLang="ja-JP" sz="2400" b="1" dirty="0">
                <a:solidFill>
                  <a:schemeClr val="accent2"/>
                </a:solidFill>
              </a:rPr>
              <a:t>Osaka</a:t>
            </a:r>
            <a:r>
              <a:rPr kumimoji="1" lang="en-US" altLang="ja-JP" sz="2400" dirty="0"/>
              <a:t> with my family. </a:t>
            </a:r>
          </a:p>
          <a:p>
            <a:pPr marL="0" indent="0">
              <a:buNone/>
            </a:pPr>
            <a:r>
              <a:rPr kumimoji="1" lang="en-US" altLang="ja-JP" sz="2400" dirty="0"/>
              <a:t>We stayed there for </a:t>
            </a:r>
            <a:r>
              <a:rPr kumimoji="1" lang="en-US" altLang="ja-JP" sz="2400" b="1" dirty="0">
                <a:solidFill>
                  <a:schemeClr val="accent2"/>
                </a:solidFill>
              </a:rPr>
              <a:t>three days</a:t>
            </a:r>
            <a:r>
              <a:rPr kumimoji="1" lang="en-US" altLang="ja-JP" sz="2400" dirty="0"/>
              <a:t>. The weather was nice and warm. </a:t>
            </a:r>
          </a:p>
          <a:p>
            <a:pPr marL="0" indent="0">
              <a:buNone/>
            </a:pPr>
            <a:r>
              <a:rPr kumimoji="1" lang="en-US" altLang="ja-JP" sz="2400" dirty="0"/>
              <a:t>We </a:t>
            </a:r>
            <a:r>
              <a:rPr kumimoji="1" lang="en-US" altLang="ja-JP" sz="2400" b="1" dirty="0">
                <a:solidFill>
                  <a:schemeClr val="accent2"/>
                </a:solidFill>
              </a:rPr>
              <a:t>went to Osaka Castle</a:t>
            </a:r>
            <a:r>
              <a:rPr kumimoji="1" lang="en-US" altLang="ja-JP" sz="2400" dirty="0"/>
              <a:t>. It was big and very cool. We took many photos. </a:t>
            </a:r>
          </a:p>
          <a:p>
            <a:pPr marL="0" indent="0">
              <a:buNone/>
            </a:pPr>
            <a:r>
              <a:rPr kumimoji="1" lang="en-US" altLang="ja-JP" sz="2400" dirty="0"/>
              <a:t>For lunch, we ate Takoyaki. It was hot and tasty. </a:t>
            </a:r>
          </a:p>
          <a:p>
            <a:pPr marL="0" indent="0">
              <a:buNone/>
            </a:pPr>
            <a:r>
              <a:rPr kumimoji="1" lang="en-US" altLang="ja-JP" sz="2400" dirty="0"/>
              <a:t>We went shopping and bought souvenirs. I bought keychains and snacks for my friends. </a:t>
            </a:r>
          </a:p>
          <a:p>
            <a:pPr marL="0" indent="0">
              <a:buNone/>
            </a:pPr>
            <a:r>
              <a:rPr kumimoji="1" lang="en-US" altLang="ja-JP" sz="2400" dirty="0"/>
              <a:t>I </a:t>
            </a:r>
            <a:r>
              <a:rPr kumimoji="1" lang="en-US" altLang="ja-JP" sz="2400" b="1" dirty="0">
                <a:solidFill>
                  <a:schemeClr val="accent2"/>
                </a:solidFill>
              </a:rPr>
              <a:t>had a great time </a:t>
            </a:r>
            <a:r>
              <a:rPr kumimoji="1" lang="en-US" altLang="ja-JP" sz="2400" dirty="0"/>
              <a:t>in Osaka. I want to go again!</a:t>
            </a:r>
            <a:endParaRPr kumimoji="1" lang="ja-JP" altLang="en-US" sz="2400" dirty="0"/>
          </a:p>
        </p:txBody>
      </p:sp>
      <p:sp>
        <p:nvSpPr>
          <p:cNvPr id="6" name="吹き出し: 角を丸めた四角形 5">
            <a:extLst>
              <a:ext uri="{FF2B5EF4-FFF2-40B4-BE49-F238E27FC236}">
                <a16:creationId xmlns:a16="http://schemas.microsoft.com/office/drawing/2014/main" id="{8F9F7EFF-E531-3288-8AAC-AAAEA9D6C47B}"/>
              </a:ext>
            </a:extLst>
          </p:cNvPr>
          <p:cNvSpPr/>
          <p:nvPr/>
        </p:nvSpPr>
        <p:spPr>
          <a:xfrm>
            <a:off x="5677835" y="5518483"/>
            <a:ext cx="4491790" cy="899871"/>
          </a:xfrm>
          <a:prstGeom prst="wedgeRoundRectCallout">
            <a:avLst>
              <a:gd name="adj1" fmla="val 59881"/>
              <a:gd name="adj2" fmla="val 17932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000" dirty="0">
                <a:solidFill>
                  <a:schemeClr val="tx1"/>
                </a:solidFill>
              </a:rPr>
              <a:t>Let’s read with your pair! </a:t>
            </a:r>
            <a:endParaRPr kumimoji="1" lang="ja-JP" altLang="en-US" sz="2000" dirty="0">
              <a:solidFill>
                <a:schemeClr val="tx1"/>
              </a:solidFill>
            </a:endParaRPr>
          </a:p>
        </p:txBody>
      </p:sp>
      <p:pic>
        <p:nvPicPr>
          <p:cNvPr id="9" name="グラフィックス 8" descr="ウインクしている顔 (塗りつぶしなし) 単色塗りつぶし">
            <a:extLst>
              <a:ext uri="{FF2B5EF4-FFF2-40B4-BE49-F238E27FC236}">
                <a16:creationId xmlns:a16="http://schemas.microsoft.com/office/drawing/2014/main" id="{4343320A-1BB1-B11C-549C-62E1FEDA87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0861" y="554229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2028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120F84-A866-4D9F-8B1C-9120A013D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52FEFEF-6AC0-46B6-AC09-11FC56196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0312" y="226665"/>
            <a:ext cx="11722608" cy="638251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6D580773-543F-B6E7-DE6D-168319F93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512" y="620485"/>
            <a:ext cx="9792208" cy="915949"/>
          </a:xfrm>
        </p:spPr>
        <p:txBody>
          <a:bodyPr>
            <a:noAutofit/>
          </a:bodyPr>
          <a:lstStyle/>
          <a:p>
            <a:r>
              <a:rPr kumimoji="1" lang="en-US" altLang="ja-JP" sz="4000" dirty="0"/>
              <a:t>Step1</a:t>
            </a:r>
            <a:endParaRPr kumimoji="1" lang="ja-JP" altLang="en-US" sz="4000" dirty="0"/>
          </a:p>
        </p:txBody>
      </p:sp>
      <p:graphicFrame>
        <p:nvGraphicFramePr>
          <p:cNvPr id="5" name="コンテンツ プレースホルダー 4">
            <a:extLst>
              <a:ext uri="{FF2B5EF4-FFF2-40B4-BE49-F238E27FC236}">
                <a16:creationId xmlns:a16="http://schemas.microsoft.com/office/drawing/2014/main" id="{B8A8E5DB-74C3-068B-0B08-0CFA6E69FB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207417"/>
              </p:ext>
            </p:extLst>
          </p:nvPr>
        </p:nvGraphicFramePr>
        <p:xfrm>
          <a:off x="1175512" y="1785258"/>
          <a:ext cx="9792208" cy="4180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図 5">
            <a:extLst>
              <a:ext uri="{FF2B5EF4-FFF2-40B4-BE49-F238E27FC236}">
                <a16:creationId xmlns:a16="http://schemas.microsoft.com/office/drawing/2014/main" id="{A39E429B-CDFE-2179-9A30-F034891257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52539" y="4191000"/>
            <a:ext cx="4083354" cy="2296886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F41E2000-E385-E859-FC4F-CE70EA844A5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72942" y="2541546"/>
            <a:ext cx="1107718" cy="1107718"/>
          </a:xfrm>
          <a:prstGeom prst="rect">
            <a:avLst/>
          </a:prstGeom>
        </p:spPr>
      </p:pic>
      <p:pic>
        <p:nvPicPr>
          <p:cNvPr id="7" name="Picture 2" descr="大阪の観光スポット・観光名所【アソビュー！】">
            <a:extLst>
              <a:ext uri="{FF2B5EF4-FFF2-40B4-BE49-F238E27FC236}">
                <a16:creationId xmlns:a16="http://schemas.microsoft.com/office/drawing/2014/main" id="{2BE93FDE-7637-B9F0-BF35-56DACF3C31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9216" y="1502759"/>
            <a:ext cx="1744581" cy="1164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4DF72A6A-1A65-2132-14A6-A53305BF181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73583" y="3523809"/>
            <a:ext cx="1523677" cy="1016510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87FE5920-800E-0DA5-9579-C46A12658F1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71483" y="5424421"/>
            <a:ext cx="951801" cy="1063465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C991083-2FF9-4361-772B-7E20A5F24128}"/>
              </a:ext>
            </a:extLst>
          </p:cNvPr>
          <p:cNvSpPr txBox="1"/>
          <p:nvPr/>
        </p:nvSpPr>
        <p:spPr>
          <a:xfrm>
            <a:off x="1888490" y="2400523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400" b="1" dirty="0">
                <a:solidFill>
                  <a:schemeClr val="accent2"/>
                </a:solidFill>
              </a:rPr>
              <a:t>She went to Osaka.</a:t>
            </a:r>
            <a:endParaRPr kumimoji="1" lang="ja-JP" altLang="en-US" sz="2400" b="1" dirty="0">
              <a:solidFill>
                <a:schemeClr val="accent2"/>
              </a:solidFill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2E47E00-099F-7C26-16F2-ED0B41320FDC}"/>
              </a:ext>
            </a:extLst>
          </p:cNvPr>
          <p:cNvSpPr txBox="1"/>
          <p:nvPr/>
        </p:nvSpPr>
        <p:spPr>
          <a:xfrm>
            <a:off x="1888490" y="3429000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400" b="1" dirty="0">
                <a:solidFill>
                  <a:schemeClr val="accent2"/>
                </a:solidFill>
              </a:rPr>
              <a:t>She </a:t>
            </a:r>
            <a:r>
              <a:rPr lang="en-US" altLang="ja-JP" sz="2400" b="1" dirty="0">
                <a:solidFill>
                  <a:schemeClr val="accent2"/>
                </a:solidFill>
              </a:rPr>
              <a:t>stayed there for three days</a:t>
            </a:r>
            <a:r>
              <a:rPr kumimoji="1" lang="en-US" altLang="ja-JP" sz="2400" b="1" dirty="0">
                <a:solidFill>
                  <a:schemeClr val="accent2"/>
                </a:solidFill>
              </a:rPr>
              <a:t>.</a:t>
            </a:r>
            <a:endParaRPr kumimoji="1" lang="ja-JP" altLang="en-US" sz="2400" b="1" dirty="0">
              <a:solidFill>
                <a:schemeClr val="accent2"/>
              </a:solidFill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481E46D-DB33-CDC6-9D69-CEC5DBA4FFCB}"/>
              </a:ext>
            </a:extLst>
          </p:cNvPr>
          <p:cNvSpPr txBox="1"/>
          <p:nvPr/>
        </p:nvSpPr>
        <p:spPr>
          <a:xfrm>
            <a:off x="1888490" y="4304757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b="1" dirty="0">
                <a:solidFill>
                  <a:schemeClr val="accent2"/>
                </a:solidFill>
              </a:rPr>
              <a:t>She went </a:t>
            </a:r>
            <a:r>
              <a:rPr lang="en-US" altLang="ja-JP" b="1" dirty="0">
                <a:solidFill>
                  <a:schemeClr val="accent2"/>
                </a:solidFill>
              </a:rPr>
              <a:t>to Osaka Castle</a:t>
            </a:r>
            <a:r>
              <a:rPr kumimoji="1" lang="en-US" altLang="ja-JP" b="1" dirty="0">
                <a:solidFill>
                  <a:schemeClr val="accent2"/>
                </a:solidFill>
              </a:rPr>
              <a:t>. / ate Takoyaki / </a:t>
            </a:r>
          </a:p>
          <a:p>
            <a:r>
              <a:rPr kumimoji="1" lang="en-US" altLang="ja-JP" b="1" dirty="0">
                <a:solidFill>
                  <a:schemeClr val="accent2"/>
                </a:solidFill>
              </a:rPr>
              <a:t>went shopping and bought souvenirs.</a:t>
            </a:r>
            <a:endParaRPr kumimoji="1" lang="ja-JP" altLang="en-US" b="1" dirty="0">
              <a:solidFill>
                <a:schemeClr val="accent2"/>
              </a:solidFill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7F892E7-9346-BE89-B331-AC555EEB7A97}"/>
              </a:ext>
            </a:extLst>
          </p:cNvPr>
          <p:cNvSpPr txBox="1"/>
          <p:nvPr/>
        </p:nvSpPr>
        <p:spPr>
          <a:xfrm>
            <a:off x="1888490" y="5459374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000" b="1" dirty="0">
                <a:solidFill>
                  <a:schemeClr val="accent2"/>
                </a:solidFill>
              </a:rPr>
              <a:t>She had a great time.</a:t>
            </a:r>
          </a:p>
          <a:p>
            <a:r>
              <a:rPr kumimoji="1" lang="ja-JP" altLang="en-US" sz="2000" b="1" dirty="0">
                <a:solidFill>
                  <a:schemeClr val="accent2"/>
                </a:solidFill>
              </a:rPr>
              <a:t> </a:t>
            </a:r>
            <a:r>
              <a:rPr kumimoji="1" lang="en-US" altLang="ja-JP" sz="2000" b="1" dirty="0">
                <a:solidFill>
                  <a:schemeClr val="accent2"/>
                </a:solidFill>
              </a:rPr>
              <a:t>( She felt fun. ) </a:t>
            </a:r>
            <a:endParaRPr kumimoji="1" lang="ja-JP" altLang="en-US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948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tint val="95000"/>
              </a:schemeClr>
              <a:schemeClr val="bg1">
                <a:shade val="92000"/>
                <a:satMod val="115000"/>
              </a:schemeClr>
            </a:duotone>
          </a:blip>
          <a:tile tx="0" ty="0" sx="60000" sy="6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5" name="Rectangle 8">
            <a:extLst>
              <a:ext uri="{FF2B5EF4-FFF2-40B4-BE49-F238E27FC236}">
                <a16:creationId xmlns:a16="http://schemas.microsoft.com/office/drawing/2014/main" id="{7B58A187-A4B1-42EB-A4C7-8635BA507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37F14E7F-3054-458C-ACF9-A8DA1757C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ja-JP" altLang="en-US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93747C1C-97FC-4D70-A6C8-A01FBCF5A9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grpSp>
        <p:nvGrpSpPr>
          <p:cNvPr id="10" name="Group 14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5CDC370-AE44-4300-98BA-FE204E881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7B15501-CB9A-4642-80EE-2876EF039E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AFF9525-325F-47B3-A63C-93C12253AD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2" name="Rectangle 19">
            <a:extLst>
              <a:ext uri="{FF2B5EF4-FFF2-40B4-BE49-F238E27FC236}">
                <a16:creationId xmlns:a16="http://schemas.microsoft.com/office/drawing/2014/main" id="{B645BD8A-B13F-463A-9101-4FB883F064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21">
            <a:extLst>
              <a:ext uri="{FF2B5EF4-FFF2-40B4-BE49-F238E27FC236}">
                <a16:creationId xmlns:a16="http://schemas.microsoft.com/office/drawing/2014/main" id="{94003B42-F17E-473C-9366-9369C04711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9" name="Rectangle 23">
            <a:extLst>
              <a:ext uri="{FF2B5EF4-FFF2-40B4-BE49-F238E27FC236}">
                <a16:creationId xmlns:a16="http://schemas.microsoft.com/office/drawing/2014/main" id="{149DDF01-2EFB-49D0-864E-0CE29F33A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solidFill>
            <a:schemeClr val="accent1"/>
          </a:solidFill>
          <a:ln w="6350" cap="sq" cmpd="sng" algn="ctr">
            <a:noFill/>
            <a:prstDash val="solid"/>
            <a:miter lim="800000"/>
          </a:ln>
          <a:effectLst/>
        </p:spPr>
        <p:txBody>
          <a:bodyPr/>
          <a:lstStyle/>
          <a:p>
            <a:endParaRPr lang="ja-JP" altLang="en-US"/>
          </a:p>
        </p:txBody>
      </p:sp>
      <p:sp>
        <p:nvSpPr>
          <p:cNvPr id="21" name="Rectangle 25">
            <a:extLst>
              <a:ext uri="{FF2B5EF4-FFF2-40B4-BE49-F238E27FC236}">
                <a16:creationId xmlns:a16="http://schemas.microsoft.com/office/drawing/2014/main" id="{8EEA5BB7-5B71-4B52-AD7F-3BA82A617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446824"/>
            <a:ext cx="1920240" cy="73152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cxnSp>
        <p:nvCxnSpPr>
          <p:cNvPr id="23" name="Straight Connector 27">
            <a:extLst>
              <a:ext uri="{FF2B5EF4-FFF2-40B4-BE49-F238E27FC236}">
                <a16:creationId xmlns:a16="http://schemas.microsoft.com/office/drawing/2014/main" id="{2A1BDD5A-B952-463D-8BF6-F89EC6F21C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455369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0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9">
            <a:extLst>
              <a:ext uri="{FF2B5EF4-FFF2-40B4-BE49-F238E27FC236}">
                <a16:creationId xmlns:a16="http://schemas.microsoft.com/office/drawing/2014/main" id="{A2C2EF86-4721-4AC5-AC3A-5343FE12BA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455369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0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31">
            <a:extLst>
              <a:ext uri="{FF2B5EF4-FFF2-40B4-BE49-F238E27FC236}">
                <a16:creationId xmlns:a16="http://schemas.microsoft.com/office/drawing/2014/main" id="{F42A6C7C-49DA-4D7E-9647-1696C74DF8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100664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00000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タイトル 1">
            <a:extLst>
              <a:ext uri="{FF2B5EF4-FFF2-40B4-BE49-F238E27FC236}">
                <a16:creationId xmlns:a16="http://schemas.microsoft.com/office/drawing/2014/main" id="{2305FDC1-63D1-E77E-7ED9-34B9EE199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794" y="2645187"/>
            <a:ext cx="10058400" cy="1371600"/>
          </a:xfrm>
        </p:spPr>
        <p:txBody>
          <a:bodyPr/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Step2</a:t>
            </a:r>
            <a:br>
              <a:rPr kumimoji="1" lang="en-US" altLang="ja-JP" dirty="0">
                <a:solidFill>
                  <a:schemeClr val="bg1"/>
                </a:solidFill>
              </a:rPr>
            </a:br>
            <a:r>
              <a:rPr kumimoji="1" lang="en-US" altLang="ja-JP" dirty="0">
                <a:solidFill>
                  <a:schemeClr val="bg1"/>
                </a:solidFill>
              </a:rPr>
              <a:t>Let’s make mind map!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4936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Custom 8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96A9A9"/>
      </a:accent1>
      <a:accent2>
        <a:srgbClr val="CB58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D0690C"/>
      </a:hlink>
      <a:folHlink>
        <a:srgbClr val="9696A0"/>
      </a:folHlink>
    </a:clrScheme>
    <a:fontScheme name="Savon">
      <a:majorFont>
        <a:latin typeface="Yu Gothic Medium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Yu Minch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344</TotalTime>
  <Words>1166</Words>
  <Application>Microsoft Office PowerPoint</Application>
  <PresentationFormat>ワイド画面</PresentationFormat>
  <Paragraphs>175</Paragraphs>
  <Slides>17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17</vt:i4>
      </vt:variant>
    </vt:vector>
  </HeadingPairs>
  <TitlesOfParts>
    <vt:vector size="23" baseType="lpstr">
      <vt:lpstr>游ゴシック</vt:lpstr>
      <vt:lpstr>Yu Gothic Medium</vt:lpstr>
      <vt:lpstr>Yu Mincho</vt:lpstr>
      <vt:lpstr>Garamond</vt:lpstr>
      <vt:lpstr>Wingdings</vt:lpstr>
      <vt:lpstr>SavonVTI</vt:lpstr>
      <vt:lpstr>Trip during spring vacation</vt:lpstr>
      <vt:lpstr>Announcement!</vt:lpstr>
      <vt:lpstr>評価表Speaking test  /22</vt:lpstr>
      <vt:lpstr>評価表 Fun Essay  /24</vt:lpstr>
      <vt:lpstr>PowerPoint プレゼンテーション</vt:lpstr>
      <vt:lpstr>Step1</vt:lpstr>
      <vt:lpstr>&lt;Yuna’s essay&gt;</vt:lpstr>
      <vt:lpstr>Step1</vt:lpstr>
      <vt:lpstr>Step2 Let’s make mind map!</vt:lpstr>
      <vt:lpstr>Step2 &lt;Where did you go during spring vacation?&gt;</vt:lpstr>
      <vt:lpstr>Step3 Answer the questions about your trip! </vt:lpstr>
      <vt:lpstr>Step3 &lt;Answer about your trip during spring vacation.&gt;</vt:lpstr>
      <vt:lpstr>Step4 Let’s talk with our classmates!</vt:lpstr>
      <vt:lpstr>&lt;Model Dialog&gt;</vt:lpstr>
      <vt:lpstr>How to take memo?</vt:lpstr>
      <vt:lpstr>Let’s practice!</vt:lpstr>
      <vt:lpstr>reminder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優菜 西</dc:creator>
  <cp:lastModifiedBy>太陽 深谷</cp:lastModifiedBy>
  <cp:revision>2</cp:revision>
  <dcterms:created xsi:type="dcterms:W3CDTF">2025-07-21T03:32:29Z</dcterms:created>
  <dcterms:modified xsi:type="dcterms:W3CDTF">2026-01-15T14:24:14Z</dcterms:modified>
</cp:coreProperties>
</file>