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4" r:id="rId9"/>
    <p:sldId id="267" r:id="rId10"/>
    <p:sldId id="268" r:id="rId11"/>
    <p:sldId id="265" r:id="rId12"/>
    <p:sldId id="269" r:id="rId13"/>
    <p:sldId id="270" r:id="rId14"/>
    <p:sldId id="266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579C9B-4C49-41CC-A87E-18E2C6816733}" v="11" dt="2025-11-25T17:25:46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太陽 深谷" userId="6348edd96114c920" providerId="LiveId" clId="{48BECCD8-421E-4746-A7E6-BBA5B16D98B7}"/>
    <pc:docChg chg="undo custSel addSld delSld modSld">
      <pc:chgData name="太陽 深谷" userId="6348edd96114c920" providerId="LiveId" clId="{48BECCD8-421E-4746-A7E6-BBA5B16D98B7}" dt="2025-11-26T03:48:40.240" v="2101"/>
      <pc:docMkLst>
        <pc:docMk/>
      </pc:docMkLst>
      <pc:sldChg chg="addSp delSp modSp new mod modAnim">
        <pc:chgData name="太陽 深谷" userId="6348edd96114c920" providerId="LiveId" clId="{48BECCD8-421E-4746-A7E6-BBA5B16D98B7}" dt="2025-11-26T03:40:18.640" v="2043" actId="20578"/>
        <pc:sldMkLst>
          <pc:docMk/>
          <pc:sldMk cId="2962754748" sldId="260"/>
        </pc:sldMkLst>
        <pc:spChg chg="add del mod">
          <ac:chgData name="太陽 深谷" userId="6348edd96114c920" providerId="LiveId" clId="{48BECCD8-421E-4746-A7E6-BBA5B16D98B7}" dt="2025-11-25T16:59:12.530" v="17" actId="478"/>
          <ac:spMkLst>
            <pc:docMk/>
            <pc:sldMk cId="2962754748" sldId="260"/>
            <ac:spMk id="2" creationId="{AD1B2354-6AB2-E58B-4EDA-62C3DD029081}"/>
          </ac:spMkLst>
        </pc:spChg>
        <pc:spChg chg="add mod">
          <ac:chgData name="太陽 深谷" userId="6348edd96114c920" providerId="LiveId" clId="{48BECCD8-421E-4746-A7E6-BBA5B16D98B7}" dt="2025-11-25T17:14:43.990" v="195" actId="20577"/>
          <ac:spMkLst>
            <pc:docMk/>
            <pc:sldMk cId="2962754748" sldId="260"/>
            <ac:spMk id="7" creationId="{04FDFCC4-B0F1-B350-704D-00C370FC0C71}"/>
          </ac:spMkLst>
        </pc:spChg>
        <pc:spChg chg="add mod">
          <ac:chgData name="太陽 深谷" userId="6348edd96114c920" providerId="LiveId" clId="{48BECCD8-421E-4746-A7E6-BBA5B16D98B7}" dt="2025-11-25T17:16:58.475" v="207" actId="207"/>
          <ac:spMkLst>
            <pc:docMk/>
            <pc:sldMk cId="2962754748" sldId="260"/>
            <ac:spMk id="8" creationId="{18F040FD-7768-713D-3E23-3C884B2425B6}"/>
          </ac:spMkLst>
        </pc:spChg>
        <pc:spChg chg="add mod">
          <ac:chgData name="太陽 深谷" userId="6348edd96114c920" providerId="LiveId" clId="{48BECCD8-421E-4746-A7E6-BBA5B16D98B7}" dt="2025-11-25T17:26:31.699" v="399" actId="1038"/>
          <ac:spMkLst>
            <pc:docMk/>
            <pc:sldMk cId="2962754748" sldId="260"/>
            <ac:spMk id="9" creationId="{FC8A96BC-C515-8EE1-2876-091C353AC796}"/>
          </ac:spMkLst>
        </pc:spChg>
        <pc:spChg chg="add mod">
          <ac:chgData name="太陽 深谷" userId="6348edd96114c920" providerId="LiveId" clId="{48BECCD8-421E-4746-A7E6-BBA5B16D98B7}" dt="2025-11-25T17:19:48.754" v="327" actId="207"/>
          <ac:spMkLst>
            <pc:docMk/>
            <pc:sldMk cId="2962754748" sldId="260"/>
            <ac:spMk id="10" creationId="{2DD34EAD-A9D9-57A6-5D0B-D98FCBA6BE6F}"/>
          </ac:spMkLst>
        </pc:spChg>
        <pc:spChg chg="add mod">
          <ac:chgData name="太陽 深谷" userId="6348edd96114c920" providerId="LiveId" clId="{48BECCD8-421E-4746-A7E6-BBA5B16D98B7}" dt="2025-11-25T17:20:43.907" v="365" actId="1035"/>
          <ac:spMkLst>
            <pc:docMk/>
            <pc:sldMk cId="2962754748" sldId="260"/>
            <ac:spMk id="11" creationId="{2A69D7DF-4AB1-C0E3-751B-0E1EC38FC3C2}"/>
          </ac:spMkLst>
        </pc:spChg>
        <pc:spChg chg="add mod">
          <ac:chgData name="太陽 深谷" userId="6348edd96114c920" providerId="LiveId" clId="{48BECCD8-421E-4746-A7E6-BBA5B16D98B7}" dt="2025-11-25T17:25:20.224" v="377" actId="20577"/>
          <ac:spMkLst>
            <pc:docMk/>
            <pc:sldMk cId="2962754748" sldId="260"/>
            <ac:spMk id="12" creationId="{F2AC5407-BA44-1532-F722-5168C65BC1AC}"/>
          </ac:spMkLst>
        </pc:spChg>
        <pc:spChg chg="add mod">
          <ac:chgData name="太陽 深谷" userId="6348edd96114c920" providerId="LiveId" clId="{48BECCD8-421E-4746-A7E6-BBA5B16D98B7}" dt="2025-11-26T03:40:18.640" v="2043" actId="20578"/>
          <ac:spMkLst>
            <pc:docMk/>
            <pc:sldMk cId="2962754748" sldId="260"/>
            <ac:spMk id="13" creationId="{6E8F006A-C378-CC25-BCE3-E15EADA48AB7}"/>
          </ac:spMkLst>
        </pc:spChg>
        <pc:picChg chg="add del mod">
          <ac:chgData name="太陽 深谷" userId="6348edd96114c920" providerId="LiveId" clId="{48BECCD8-421E-4746-A7E6-BBA5B16D98B7}" dt="2025-11-25T16:58:50.382" v="14" actId="478"/>
          <ac:picMkLst>
            <pc:docMk/>
            <pc:sldMk cId="2962754748" sldId="260"/>
            <ac:picMk id="4" creationId="{1FED406C-DE89-2C5B-AFEA-819400075413}"/>
          </ac:picMkLst>
        </pc:picChg>
        <pc:picChg chg="add mod">
          <ac:chgData name="太陽 深谷" userId="6348edd96114c920" providerId="LiveId" clId="{48BECCD8-421E-4746-A7E6-BBA5B16D98B7}" dt="2025-11-25T17:13:13.368" v="22" actId="1076"/>
          <ac:picMkLst>
            <pc:docMk/>
            <pc:sldMk cId="2962754748" sldId="260"/>
            <ac:picMk id="6" creationId="{FEB26232-612A-EE81-5CAD-49DC1DDB2AAF}"/>
          </ac:picMkLst>
        </pc:picChg>
      </pc:sldChg>
      <pc:sldChg chg="addSp delSp modSp new mod">
        <pc:chgData name="太陽 深谷" userId="6348edd96114c920" providerId="LiveId" clId="{48BECCD8-421E-4746-A7E6-BBA5B16D98B7}" dt="2025-11-26T01:47:35.088" v="898" actId="20577"/>
        <pc:sldMkLst>
          <pc:docMk/>
          <pc:sldMk cId="2333611849" sldId="261"/>
        </pc:sldMkLst>
        <pc:spChg chg="add mod">
          <ac:chgData name="太陽 深谷" userId="6348edd96114c920" providerId="LiveId" clId="{48BECCD8-421E-4746-A7E6-BBA5B16D98B7}" dt="2025-11-26T01:43:48.231" v="578" actId="1076"/>
          <ac:spMkLst>
            <pc:docMk/>
            <pc:sldMk cId="2333611849" sldId="261"/>
            <ac:spMk id="4" creationId="{1E443C3B-73CB-EC81-C3D2-7D77D36008A7}"/>
          </ac:spMkLst>
        </pc:spChg>
        <pc:spChg chg="add mod">
          <ac:chgData name="太陽 深谷" userId="6348edd96114c920" providerId="LiveId" clId="{48BECCD8-421E-4746-A7E6-BBA5B16D98B7}" dt="2025-11-26T01:44:43.879" v="602" actId="207"/>
          <ac:spMkLst>
            <pc:docMk/>
            <pc:sldMk cId="2333611849" sldId="261"/>
            <ac:spMk id="5" creationId="{1FD64F49-02BF-2234-372A-2C64AC61C685}"/>
          </ac:spMkLst>
        </pc:spChg>
        <pc:spChg chg="add del mod">
          <ac:chgData name="太陽 深谷" userId="6348edd96114c920" providerId="LiveId" clId="{48BECCD8-421E-4746-A7E6-BBA5B16D98B7}" dt="2025-11-26T01:45:22.842" v="647"/>
          <ac:spMkLst>
            <pc:docMk/>
            <pc:sldMk cId="2333611849" sldId="261"/>
            <ac:spMk id="6" creationId="{D6376E3B-10EF-E653-A4B5-23AB8BD9DD6A}"/>
          </ac:spMkLst>
        </pc:spChg>
        <pc:spChg chg="add mod">
          <ac:chgData name="太陽 深谷" userId="6348edd96114c920" providerId="LiveId" clId="{48BECCD8-421E-4746-A7E6-BBA5B16D98B7}" dt="2025-11-26T01:46:33.943" v="770" actId="20577"/>
          <ac:spMkLst>
            <pc:docMk/>
            <pc:sldMk cId="2333611849" sldId="261"/>
            <ac:spMk id="7" creationId="{7D9A19FD-0BEA-93E7-E4F4-B2E972F9A297}"/>
          </ac:spMkLst>
        </pc:spChg>
        <pc:spChg chg="add mod">
          <ac:chgData name="太陽 深谷" userId="6348edd96114c920" providerId="LiveId" clId="{48BECCD8-421E-4746-A7E6-BBA5B16D98B7}" dt="2025-11-26T01:47:35.088" v="898" actId="20577"/>
          <ac:spMkLst>
            <pc:docMk/>
            <pc:sldMk cId="2333611849" sldId="261"/>
            <ac:spMk id="8" creationId="{FE9BAEF3-0A84-663C-7427-FE57503749CB}"/>
          </ac:spMkLst>
        </pc:spChg>
        <pc:picChg chg="add mod">
          <ac:chgData name="太陽 深谷" userId="6348edd96114c920" providerId="LiveId" clId="{48BECCD8-421E-4746-A7E6-BBA5B16D98B7}" dt="2025-11-26T01:42:24.122" v="455" actId="1076"/>
          <ac:picMkLst>
            <pc:docMk/>
            <pc:sldMk cId="2333611849" sldId="261"/>
            <ac:picMk id="3" creationId="{D326C6C7-8FA3-DD8E-C542-294F3115DFDB}"/>
          </ac:picMkLst>
        </pc:picChg>
      </pc:sldChg>
      <pc:sldChg chg="addSp delSp modSp new mod modAnim">
        <pc:chgData name="太陽 深谷" userId="6348edd96114c920" providerId="LiveId" clId="{48BECCD8-421E-4746-A7E6-BBA5B16D98B7}" dt="2025-11-26T03:48:40.240" v="2101"/>
        <pc:sldMkLst>
          <pc:docMk/>
          <pc:sldMk cId="2149598126" sldId="262"/>
        </pc:sldMkLst>
        <pc:spChg chg="add mod">
          <ac:chgData name="太陽 深谷" userId="6348edd96114c920" providerId="LiveId" clId="{48BECCD8-421E-4746-A7E6-BBA5B16D98B7}" dt="2025-11-26T01:40:52.521" v="435" actId="1037"/>
          <ac:spMkLst>
            <pc:docMk/>
            <pc:sldMk cId="2149598126" sldId="262"/>
            <ac:spMk id="4" creationId="{5F752E4A-83A9-9961-F545-B8511DB6C9F3}"/>
          </ac:spMkLst>
        </pc:spChg>
        <pc:spChg chg="add del">
          <ac:chgData name="太陽 深谷" userId="6348edd96114c920" providerId="LiveId" clId="{48BECCD8-421E-4746-A7E6-BBA5B16D98B7}" dt="2025-11-26T03:46:18.040" v="2080" actId="478"/>
          <ac:spMkLst>
            <pc:docMk/>
            <pc:sldMk cId="2149598126" sldId="262"/>
            <ac:spMk id="6" creationId="{6DA6CC69-F415-33F3-D97D-A7C03257FEDB}"/>
          </ac:spMkLst>
        </pc:spChg>
        <pc:picChg chg="add del mod">
          <ac:chgData name="太陽 深谷" userId="6348edd96114c920" providerId="LiveId" clId="{48BECCD8-421E-4746-A7E6-BBA5B16D98B7}" dt="2025-11-26T03:46:18.040" v="2080" actId="478"/>
          <ac:picMkLst>
            <pc:docMk/>
            <pc:sldMk cId="2149598126" sldId="262"/>
            <ac:picMk id="3" creationId="{6DCD7B58-BEFC-CB87-902C-D7987D26963D}"/>
          </ac:picMkLst>
        </pc:picChg>
        <pc:picChg chg="add mod">
          <ac:chgData name="太陽 深谷" userId="6348edd96114c920" providerId="LiveId" clId="{48BECCD8-421E-4746-A7E6-BBA5B16D98B7}" dt="2025-11-26T03:44:42.378" v="2073" actId="1076"/>
          <ac:picMkLst>
            <pc:docMk/>
            <pc:sldMk cId="2149598126" sldId="262"/>
            <ac:picMk id="5" creationId="{BA1B9558-4321-AD49-064F-16FA2E857294}"/>
          </ac:picMkLst>
        </pc:picChg>
        <pc:picChg chg="add mod">
          <ac:chgData name="太陽 深谷" userId="6348edd96114c920" providerId="LiveId" clId="{48BECCD8-421E-4746-A7E6-BBA5B16D98B7}" dt="2025-11-26T03:47:27.978" v="2090" actId="1076"/>
          <ac:picMkLst>
            <pc:docMk/>
            <pc:sldMk cId="2149598126" sldId="262"/>
            <ac:picMk id="8" creationId="{883FE242-FE71-C2EE-5263-501862BFF71B}"/>
          </ac:picMkLst>
        </pc:picChg>
        <pc:picChg chg="add mod">
          <ac:chgData name="太陽 深谷" userId="6348edd96114c920" providerId="LiveId" clId="{48BECCD8-421E-4746-A7E6-BBA5B16D98B7}" dt="2025-11-26T03:48:13.347" v="2095" actId="1076"/>
          <ac:picMkLst>
            <pc:docMk/>
            <pc:sldMk cId="2149598126" sldId="262"/>
            <ac:picMk id="10" creationId="{7B40957C-D327-2645-1DF7-357FC346F6DF}"/>
          </ac:picMkLst>
        </pc:picChg>
        <pc:picChg chg="add mod">
          <ac:chgData name="太陽 深谷" userId="6348edd96114c920" providerId="LiveId" clId="{48BECCD8-421E-4746-A7E6-BBA5B16D98B7}" dt="2025-11-26T03:43:49.412" v="2068" actId="1076"/>
          <ac:picMkLst>
            <pc:docMk/>
            <pc:sldMk cId="2149598126" sldId="262"/>
            <ac:picMk id="1026" creationId="{1E57521A-84D2-CD9F-3285-8DFEEC3B17AA}"/>
          </ac:picMkLst>
        </pc:picChg>
        <pc:picChg chg="add del">
          <ac:chgData name="太陽 深谷" userId="6348edd96114c920" providerId="LiveId" clId="{48BECCD8-421E-4746-A7E6-BBA5B16D98B7}" dt="2025-11-26T03:44:16.345" v="2070" actId="478"/>
          <ac:picMkLst>
            <pc:docMk/>
            <pc:sldMk cId="2149598126" sldId="262"/>
            <ac:picMk id="1028" creationId="{D487A16B-6C14-62E7-0239-5DBBE1AE18CC}"/>
          </ac:picMkLst>
        </pc:picChg>
        <pc:picChg chg="add mod">
          <ac:chgData name="太陽 深谷" userId="6348edd96114c920" providerId="LiveId" clId="{48BECCD8-421E-4746-A7E6-BBA5B16D98B7}" dt="2025-11-26T03:45:34.067" v="2077" actId="1076"/>
          <ac:picMkLst>
            <pc:docMk/>
            <pc:sldMk cId="2149598126" sldId="262"/>
            <ac:picMk id="1030" creationId="{B5F5755E-BCDE-3302-D5A1-32EFDCFE1C36}"/>
          </ac:picMkLst>
        </pc:picChg>
        <pc:picChg chg="add mod">
          <ac:chgData name="太陽 深谷" userId="6348edd96114c920" providerId="LiveId" clId="{48BECCD8-421E-4746-A7E6-BBA5B16D98B7}" dt="2025-11-26T03:46:43.614" v="2085" actId="1076"/>
          <ac:picMkLst>
            <pc:docMk/>
            <pc:sldMk cId="2149598126" sldId="262"/>
            <ac:picMk id="1034" creationId="{8F5F4E91-C8F2-241A-EA7C-270BF4C01CFA}"/>
          </ac:picMkLst>
        </pc:picChg>
      </pc:sldChg>
      <pc:sldChg chg="addSp modSp new del mod">
        <pc:chgData name="太陽 深谷" userId="6348edd96114c920" providerId="LiveId" clId="{48BECCD8-421E-4746-A7E6-BBA5B16D98B7}" dt="2025-11-26T03:42:51.331" v="2059" actId="47"/>
        <pc:sldMkLst>
          <pc:docMk/>
          <pc:sldMk cId="2207908760" sldId="263"/>
        </pc:sldMkLst>
        <pc:spChg chg="add mod">
          <ac:chgData name="太陽 深谷" userId="6348edd96114c920" providerId="LiveId" clId="{48BECCD8-421E-4746-A7E6-BBA5B16D98B7}" dt="2025-11-26T01:41:22.511" v="450" actId="1076"/>
          <ac:spMkLst>
            <pc:docMk/>
            <pc:sldMk cId="2207908760" sldId="263"/>
            <ac:spMk id="2" creationId="{5CFE42C3-AA8A-CBA2-D80D-01A8FA93FE3D}"/>
          </ac:spMkLst>
        </pc:spChg>
      </pc:sldChg>
      <pc:sldChg chg="addSp modSp new mod">
        <pc:chgData name="太陽 深谷" userId="6348edd96114c920" providerId="LiveId" clId="{48BECCD8-421E-4746-A7E6-BBA5B16D98B7}" dt="2025-11-26T01:56:45.139" v="1188" actId="1036"/>
        <pc:sldMkLst>
          <pc:docMk/>
          <pc:sldMk cId="1365744640" sldId="264"/>
        </pc:sldMkLst>
        <pc:spChg chg="add mod">
          <ac:chgData name="太陽 深谷" userId="6348edd96114c920" providerId="LiveId" clId="{48BECCD8-421E-4746-A7E6-BBA5B16D98B7}" dt="2025-11-26T01:51:41.625" v="986" actId="1076"/>
          <ac:spMkLst>
            <pc:docMk/>
            <pc:sldMk cId="1365744640" sldId="264"/>
            <ac:spMk id="4" creationId="{CA9D89A8-67B4-6F7D-62F4-A057AB5A59A8}"/>
          </ac:spMkLst>
        </pc:spChg>
        <pc:spChg chg="add mod">
          <ac:chgData name="太陽 深谷" userId="6348edd96114c920" providerId="LiveId" clId="{48BECCD8-421E-4746-A7E6-BBA5B16D98B7}" dt="2025-11-26T01:52:40.264" v="1021" actId="1076"/>
          <ac:spMkLst>
            <pc:docMk/>
            <pc:sldMk cId="1365744640" sldId="264"/>
            <ac:spMk id="5" creationId="{012FCB93-96D3-6D9C-F388-EA0A425012FB}"/>
          </ac:spMkLst>
        </pc:spChg>
        <pc:spChg chg="add mod">
          <ac:chgData name="太陽 深谷" userId="6348edd96114c920" providerId="LiveId" clId="{48BECCD8-421E-4746-A7E6-BBA5B16D98B7}" dt="2025-11-26T01:56:31.989" v="1178" actId="1036"/>
          <ac:spMkLst>
            <pc:docMk/>
            <pc:sldMk cId="1365744640" sldId="264"/>
            <ac:spMk id="6" creationId="{943D4E32-5A0B-D582-6513-F0D84421D4D4}"/>
          </ac:spMkLst>
        </pc:spChg>
        <pc:spChg chg="add mod">
          <ac:chgData name="太陽 深谷" userId="6348edd96114c920" providerId="LiveId" clId="{48BECCD8-421E-4746-A7E6-BBA5B16D98B7}" dt="2025-11-26T01:56:45.139" v="1188" actId="1036"/>
          <ac:spMkLst>
            <pc:docMk/>
            <pc:sldMk cId="1365744640" sldId="264"/>
            <ac:spMk id="7" creationId="{417BA955-D6CA-C41E-A368-E281122554BC}"/>
          </ac:spMkLst>
        </pc:spChg>
        <pc:picChg chg="add mod">
          <ac:chgData name="太陽 深谷" userId="6348edd96114c920" providerId="LiveId" clId="{48BECCD8-421E-4746-A7E6-BBA5B16D98B7}" dt="2025-11-26T01:48:36.165" v="904" actId="1076"/>
          <ac:picMkLst>
            <pc:docMk/>
            <pc:sldMk cId="1365744640" sldId="264"/>
            <ac:picMk id="3" creationId="{E027EFFC-4343-C832-A2EA-155254168295}"/>
          </ac:picMkLst>
        </pc:picChg>
      </pc:sldChg>
      <pc:sldChg chg="addSp delSp modSp new mod">
        <pc:chgData name="太陽 深谷" userId="6348edd96114c920" providerId="LiveId" clId="{48BECCD8-421E-4746-A7E6-BBA5B16D98B7}" dt="2025-11-26T03:36:41.890" v="1981" actId="20577"/>
        <pc:sldMkLst>
          <pc:docMk/>
          <pc:sldMk cId="2187975289" sldId="265"/>
        </pc:sldMkLst>
        <pc:spChg chg="add mod">
          <ac:chgData name="太陽 深谷" userId="6348edd96114c920" providerId="LiveId" clId="{48BECCD8-421E-4746-A7E6-BBA5B16D98B7}" dt="2025-11-26T03:36:41.890" v="1981" actId="20577"/>
          <ac:spMkLst>
            <pc:docMk/>
            <pc:sldMk cId="2187975289" sldId="265"/>
            <ac:spMk id="4" creationId="{A8C38292-FFA2-4455-4AF7-891E0887491B}"/>
          </ac:spMkLst>
        </pc:spChg>
        <pc:spChg chg="add del mod">
          <ac:chgData name="太陽 深谷" userId="6348edd96114c920" providerId="LiveId" clId="{48BECCD8-421E-4746-A7E6-BBA5B16D98B7}" dt="2025-11-26T03:35:39.567" v="1771" actId="478"/>
          <ac:spMkLst>
            <pc:docMk/>
            <pc:sldMk cId="2187975289" sldId="265"/>
            <ac:spMk id="5" creationId="{3CF33A63-02A3-923A-EFD9-2A14ACA464EB}"/>
          </ac:spMkLst>
        </pc:spChg>
        <pc:picChg chg="add mod">
          <ac:chgData name="太陽 深谷" userId="6348edd96114c920" providerId="LiveId" clId="{48BECCD8-421E-4746-A7E6-BBA5B16D98B7}" dt="2025-11-26T01:58:12.755" v="1193" actId="1076"/>
          <ac:picMkLst>
            <pc:docMk/>
            <pc:sldMk cId="2187975289" sldId="265"/>
            <ac:picMk id="3" creationId="{70A1CA86-FFD6-6E38-986B-E115ADFEA571}"/>
          </ac:picMkLst>
        </pc:picChg>
      </pc:sldChg>
      <pc:sldChg chg="addSp modSp new mod">
        <pc:chgData name="太陽 深谷" userId="6348edd96114c920" providerId="LiveId" clId="{48BECCD8-421E-4746-A7E6-BBA5B16D98B7}" dt="2025-11-26T03:42:43.800" v="2058" actId="1076"/>
        <pc:sldMkLst>
          <pc:docMk/>
          <pc:sldMk cId="218962026" sldId="266"/>
        </pc:sldMkLst>
        <pc:spChg chg="add mod">
          <ac:chgData name="太陽 深谷" userId="6348edd96114c920" providerId="LiveId" clId="{48BECCD8-421E-4746-A7E6-BBA5B16D98B7}" dt="2025-11-26T03:42:43.800" v="2058" actId="1076"/>
          <ac:spMkLst>
            <pc:docMk/>
            <pc:sldMk cId="218962026" sldId="266"/>
            <ac:spMk id="2" creationId="{54718247-08E1-0C4B-9C58-EC12D57DCEDB}"/>
          </ac:spMkLst>
        </pc:spChg>
        <pc:spChg chg="add mod ord">
          <ac:chgData name="太陽 深谷" userId="6348edd96114c920" providerId="LiveId" clId="{48BECCD8-421E-4746-A7E6-BBA5B16D98B7}" dt="2025-11-26T03:42:39.319" v="2057" actId="1076"/>
          <ac:spMkLst>
            <pc:docMk/>
            <pc:sldMk cId="218962026" sldId="266"/>
            <ac:spMk id="3" creationId="{79C2A19B-A90E-A1D9-0FAD-45E431AACC68}"/>
          </ac:spMkLst>
        </pc:spChg>
        <pc:spChg chg="add mod">
          <ac:chgData name="太陽 深谷" userId="6348edd96114c920" providerId="LiveId" clId="{48BECCD8-421E-4746-A7E6-BBA5B16D98B7}" dt="2025-11-26T03:42:36.429" v="2056" actId="1076"/>
          <ac:spMkLst>
            <pc:docMk/>
            <pc:sldMk cId="218962026" sldId="266"/>
            <ac:spMk id="4" creationId="{FA093AE9-7F34-6AA6-BEE9-71139F2547E8}"/>
          </ac:spMkLst>
        </pc:spChg>
      </pc:sldChg>
      <pc:sldChg chg="addSp modSp new mod">
        <pc:chgData name="太陽 深谷" userId="6348edd96114c920" providerId="LiveId" clId="{48BECCD8-421E-4746-A7E6-BBA5B16D98B7}" dt="2025-11-26T03:30:23.560" v="1644" actId="1038"/>
        <pc:sldMkLst>
          <pc:docMk/>
          <pc:sldMk cId="2710413625" sldId="267"/>
        </pc:sldMkLst>
        <pc:spChg chg="add mod">
          <ac:chgData name="太陽 深谷" userId="6348edd96114c920" providerId="LiveId" clId="{48BECCD8-421E-4746-A7E6-BBA5B16D98B7}" dt="2025-11-26T03:30:23.560" v="1644" actId="1038"/>
          <ac:spMkLst>
            <pc:docMk/>
            <pc:sldMk cId="2710413625" sldId="267"/>
            <ac:spMk id="4" creationId="{093818F4-D215-AF59-F06B-BFE52C0DF96C}"/>
          </ac:spMkLst>
        </pc:spChg>
        <pc:picChg chg="add mod">
          <ac:chgData name="太陽 深谷" userId="6348edd96114c920" providerId="LiveId" clId="{48BECCD8-421E-4746-A7E6-BBA5B16D98B7}" dt="2025-11-26T03:28:50.620" v="1549" actId="1076"/>
          <ac:picMkLst>
            <pc:docMk/>
            <pc:sldMk cId="2710413625" sldId="267"/>
            <ac:picMk id="3" creationId="{6D5748BA-C472-1225-34BB-7AF1A3A3AB99}"/>
          </ac:picMkLst>
        </pc:picChg>
      </pc:sldChg>
      <pc:sldChg chg="addSp modSp new mod">
        <pc:chgData name="太陽 深谷" userId="6348edd96114c920" providerId="LiveId" clId="{48BECCD8-421E-4746-A7E6-BBA5B16D98B7}" dt="2025-11-26T03:33:49.892" v="1666" actId="1076"/>
        <pc:sldMkLst>
          <pc:docMk/>
          <pc:sldMk cId="2846739481" sldId="268"/>
        </pc:sldMkLst>
        <pc:spChg chg="add mod">
          <ac:chgData name="太陽 深谷" userId="6348edd96114c920" providerId="LiveId" clId="{48BECCD8-421E-4746-A7E6-BBA5B16D98B7}" dt="2025-11-26T03:33:49.892" v="1666" actId="1076"/>
          <ac:spMkLst>
            <pc:docMk/>
            <pc:sldMk cId="2846739481" sldId="268"/>
            <ac:spMk id="4" creationId="{1D852E5C-BA2E-3174-F07D-FDF72F48CBA8}"/>
          </ac:spMkLst>
        </pc:spChg>
        <pc:picChg chg="add mod">
          <ac:chgData name="太陽 深谷" userId="6348edd96114c920" providerId="LiveId" clId="{48BECCD8-421E-4746-A7E6-BBA5B16D98B7}" dt="2025-11-26T03:32:13.463" v="1648" actId="1076"/>
          <ac:picMkLst>
            <pc:docMk/>
            <pc:sldMk cId="2846739481" sldId="268"/>
            <ac:picMk id="3" creationId="{0561BBB6-5C33-85D1-74D9-74688DB77EDD}"/>
          </ac:picMkLst>
        </pc:picChg>
      </pc:sldChg>
      <pc:sldChg chg="addSp modSp new mod">
        <pc:chgData name="太陽 深谷" userId="6348edd96114c920" providerId="LiveId" clId="{48BECCD8-421E-4746-A7E6-BBA5B16D98B7}" dt="2025-11-26T03:35:20.279" v="1770" actId="1076"/>
        <pc:sldMkLst>
          <pc:docMk/>
          <pc:sldMk cId="3229643714" sldId="269"/>
        </pc:sldMkLst>
        <pc:spChg chg="add mod">
          <ac:chgData name="太陽 深谷" userId="6348edd96114c920" providerId="LiveId" clId="{48BECCD8-421E-4746-A7E6-BBA5B16D98B7}" dt="2025-11-26T03:34:59.693" v="1768" actId="1036"/>
          <ac:spMkLst>
            <pc:docMk/>
            <pc:sldMk cId="3229643714" sldId="269"/>
            <ac:spMk id="2" creationId="{4251CF24-DED0-036D-EFC9-E8CC0F08F664}"/>
          </ac:spMkLst>
        </pc:spChg>
        <pc:picChg chg="add mod">
          <ac:chgData name="太陽 深谷" userId="6348edd96114c920" providerId="LiveId" clId="{48BECCD8-421E-4746-A7E6-BBA5B16D98B7}" dt="2025-11-26T03:35:20.279" v="1770" actId="1076"/>
          <ac:picMkLst>
            <pc:docMk/>
            <pc:sldMk cId="3229643714" sldId="269"/>
            <ac:picMk id="4" creationId="{EC2A90D6-068B-784D-49ED-8CB8F70B40F9}"/>
          </ac:picMkLst>
        </pc:picChg>
      </pc:sldChg>
      <pc:sldChg chg="addSp modSp new mod modAnim">
        <pc:chgData name="太陽 深谷" userId="6348edd96114c920" providerId="LiveId" clId="{48BECCD8-421E-4746-A7E6-BBA5B16D98B7}" dt="2025-11-26T03:42:11.427" v="2054" actId="1076"/>
        <pc:sldMkLst>
          <pc:docMk/>
          <pc:sldMk cId="2792557681" sldId="270"/>
        </pc:sldMkLst>
        <pc:spChg chg="add mod">
          <ac:chgData name="太陽 深谷" userId="6348edd96114c920" providerId="LiveId" clId="{48BECCD8-421E-4746-A7E6-BBA5B16D98B7}" dt="2025-11-26T03:39:29.731" v="2034" actId="1076"/>
          <ac:spMkLst>
            <pc:docMk/>
            <pc:sldMk cId="2792557681" sldId="270"/>
            <ac:spMk id="4" creationId="{9A40DBC1-7DBE-F693-A38F-36B6C93474CA}"/>
          </ac:spMkLst>
        </pc:spChg>
        <pc:spChg chg="add mod">
          <ac:chgData name="太陽 深谷" userId="6348edd96114c920" providerId="LiveId" clId="{48BECCD8-421E-4746-A7E6-BBA5B16D98B7}" dt="2025-11-26T03:39:34.377" v="2042" actId="20577"/>
          <ac:spMkLst>
            <pc:docMk/>
            <pc:sldMk cId="2792557681" sldId="270"/>
            <ac:spMk id="5" creationId="{B4C6C189-B24E-034A-C460-C3B826AB7A11}"/>
          </ac:spMkLst>
        </pc:spChg>
        <pc:spChg chg="add mod">
          <ac:chgData name="太陽 深谷" userId="6348edd96114c920" providerId="LiveId" clId="{48BECCD8-421E-4746-A7E6-BBA5B16D98B7}" dt="2025-11-26T03:42:11.427" v="2054" actId="1076"/>
          <ac:spMkLst>
            <pc:docMk/>
            <pc:sldMk cId="2792557681" sldId="270"/>
            <ac:spMk id="6" creationId="{4866AECE-FD07-7C27-A667-709CE4BAA576}"/>
          </ac:spMkLst>
        </pc:spChg>
        <pc:spChg chg="add mod">
          <ac:chgData name="太陽 深谷" userId="6348edd96114c920" providerId="LiveId" clId="{48BECCD8-421E-4746-A7E6-BBA5B16D98B7}" dt="2025-11-26T03:41:59.078" v="2051" actId="1076"/>
          <ac:spMkLst>
            <pc:docMk/>
            <pc:sldMk cId="2792557681" sldId="270"/>
            <ac:spMk id="8" creationId="{76854BFE-C0BB-1003-549B-EE5E2DCB7D65}"/>
          </ac:spMkLst>
        </pc:spChg>
        <pc:picChg chg="add mod">
          <ac:chgData name="太陽 深谷" userId="6348edd96114c920" providerId="LiveId" clId="{48BECCD8-421E-4746-A7E6-BBA5B16D98B7}" dt="2025-11-26T03:38:38.601" v="2015" actId="1076"/>
          <ac:picMkLst>
            <pc:docMk/>
            <pc:sldMk cId="2792557681" sldId="270"/>
            <ac:picMk id="3" creationId="{1DDF0939-FB81-7678-8FE8-9AC79C69AC6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2D1224-0290-7F8E-20D3-E7A5936F3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8A4B941-3EDB-A6A1-F663-6710D149D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332EE9-5A30-A3D6-754F-7E092E1B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DD58D3-79B0-108C-5954-F1652923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2CF6B3-41D8-2CF7-CE45-0ABED0937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11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5BC3FF-FA9E-998F-AED2-0C96EB02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E8DF1F7-5D8F-6208-BC1C-93D2C8672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28938B-320C-D19E-EA87-C625C4F1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624E3A-DF91-531A-7AB4-F1612F063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8107E7-042D-B90C-AB4F-0A6AABE61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13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BC6E78E-5E83-BA9F-7613-4434A239F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38C148-06E1-9436-B665-226E08543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0D58E6-61AA-F800-9FA5-E45379F3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9A286E-82F7-4704-3667-40638AB4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D1E892-F0A7-6AFA-22CF-5707129E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62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69A1A0-967A-694F-C634-70471983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2EE368-4B15-F2A6-C5D5-C557EADC6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481683-4732-ADBB-CFE6-F9B095F0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322ED9-6F05-D5BB-5C91-EE9E38612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90A51B-A084-CB91-B977-9F70882CB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75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3EDA72-80F6-3C9D-A527-06359B391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BA6AC3-4448-C44A-3387-823A0B46E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CD8930-BC99-18F3-C1EB-1E0E3A0CA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8571E6-8966-274C-D58B-E48260D5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8EEDE3-CA5E-A196-E1F3-2659EAA5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655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866DB9-3A32-A4D1-82B9-6ACA4E2B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6C7A2F-F469-758C-B8A3-E9E115B74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F43A81-47CA-2E98-3D00-3DEF4D047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556B22-F524-7987-0A6A-8F388BD2D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7585ED-90D9-EDE5-4AA2-D08258CA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D2741C2-BB49-DAFE-98BB-6CF530FFD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49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DA4048-B2BC-3F05-EABE-D8884070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8EFF0A-B5B2-B7C2-2787-D975CE132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D33D4A-AE31-0186-CFB2-32334FE5A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5CDBBE7-7864-7F96-B969-2847070F1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4F16692-8689-09DE-18B6-9C2605083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B3A06C-07CD-F7CC-E10D-B343AF4D2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ABFDCC2-6D39-69AB-5FCE-F4312956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87B9FB1-C7DD-E9B9-2E5F-55A0F398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06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65040-547F-FB76-2F6D-7A76B256F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0A80D32-B7C1-7664-9878-02795D03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550A9A2-6110-4D12-C344-28CEFAEC1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37D6DC-398D-A0D8-1C07-13D1038F2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82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41227C-64A1-6410-C2AD-F560368B3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D1916E-E1B0-8CD3-FB60-E407223C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967385-8E6A-5A6C-2E13-C916F27D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73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35AF6A-1ADB-D1C9-AFF1-C8FF4951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3ECCE0-9E31-0EA2-C47E-1C3E3DE79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60E7225-954C-4F3B-C8AF-D5F833988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8A7C6DD-922B-35D8-52D8-BF943FC9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4E4982-E365-BE72-AD3B-E35796192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7C96F8D-78EA-7A4A-C4C7-EEA5B3B2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08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277389-F6D3-D80E-8314-1B6E77A45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12208B-0821-B329-E13D-701E709BF3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A7686-1E10-A200-0B83-B8BBE5D7F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B55FE9-2FD8-0FF4-9239-25F12A586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A50D3C-38E4-F067-43B6-41EBF17D9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7C5533-02FE-8C5E-CA11-4A59535F5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0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46A9E3-BC6A-9671-5C6C-B3A3B826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BE4025-4273-30A2-AAFF-566A2796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592950-AB2F-C77F-2FE8-F04BCE773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D30C3-4502-40E5-BB45-872C37FE9965}" type="datetimeFigureOut">
              <a:rPr kumimoji="1" lang="ja-JP" altLang="en-US" smtClean="0"/>
              <a:t>2025/11/26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030CA7-0FF0-1B2B-C8F7-817D42430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FF322B-AD47-F439-2C97-C35F1C2E55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281-C087-4456-971B-AFA0516866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6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B6CE5C-441E-1ECF-742B-FE8248A72E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Let’s introduce manners!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CCBC8B3-189E-A0BF-A52C-C00C399578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22011033 Taiyo Fukaya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6597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561BBB6-5C33-85D1-74D9-74688DB77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064" y="804396"/>
            <a:ext cx="5866867" cy="590234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852E5C-BA2E-3174-F07D-FDF72F48CBA8}"/>
              </a:ext>
            </a:extLst>
          </p:cNvPr>
          <p:cNvSpPr txBox="1"/>
          <p:nvPr/>
        </p:nvSpPr>
        <p:spPr>
          <a:xfrm>
            <a:off x="4518144" y="220006"/>
            <a:ext cx="3155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 Dialog</a:t>
            </a:r>
            <a:endParaRPr kumimoji="1" lang="ja-JP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739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0A1CA86-FFD6-6E38-986B-E115ADFEA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52" y="370186"/>
            <a:ext cx="10216302" cy="174737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C38292-FFA2-4455-4AF7-891E0887491B}"/>
              </a:ext>
            </a:extLst>
          </p:cNvPr>
          <p:cNvSpPr txBox="1"/>
          <p:nvPr/>
        </p:nvSpPr>
        <p:spPr>
          <a:xfrm>
            <a:off x="1561813" y="1863176"/>
            <a:ext cx="80645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ja-JP" sz="36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time: You can look at model dialog</a:t>
            </a:r>
          </a:p>
          <a:p>
            <a:endParaRPr kumimoji="1" lang="en-US" altLang="ja-JP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ja-JP" sz="36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time: Please try not look at the model dialog</a:t>
            </a:r>
          </a:p>
          <a:p>
            <a:endParaRPr kumimoji="1" lang="en-US" altLang="ja-JP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ja-JP" sz="36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altLang="ja-JP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time: Do not look at model dialog</a:t>
            </a:r>
          </a:p>
          <a:p>
            <a:endParaRPr lang="en-US" altLang="ja-JP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ja-JP" alt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会話を終えたら、メモにまとめよう！</a:t>
            </a:r>
            <a:endParaRPr lang="en-US" altLang="ja-JP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975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51CF24-DED0-036D-EFC9-E8CC0F08F664}"/>
              </a:ext>
            </a:extLst>
          </p:cNvPr>
          <p:cNvSpPr txBox="1"/>
          <p:nvPr/>
        </p:nvSpPr>
        <p:spPr>
          <a:xfrm>
            <a:off x="2565591" y="591256"/>
            <a:ext cx="7060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use conversation strategies!</a:t>
            </a:r>
            <a:endParaRPr kumimoji="1" lang="ja-JP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C2A90D6-068B-784D-49ED-8CB8F70B4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786" y="1415679"/>
            <a:ext cx="721042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43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DDF0939-FB81-7678-8FE8-9AC79C69A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360" y="429491"/>
            <a:ext cx="6235780" cy="622761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40DBC1-7DBE-F693-A38F-36B6C93474CA}"/>
              </a:ext>
            </a:extLst>
          </p:cNvPr>
          <p:cNvSpPr txBox="1"/>
          <p:nvPr/>
        </p:nvSpPr>
        <p:spPr>
          <a:xfrm>
            <a:off x="4244633" y="1791893"/>
            <a:ext cx="1759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Australia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C6C189-B24E-034A-C460-C3B826AB7A11}"/>
              </a:ext>
            </a:extLst>
          </p:cNvPr>
          <p:cNvSpPr txBox="1"/>
          <p:nvPr/>
        </p:nvSpPr>
        <p:spPr>
          <a:xfrm>
            <a:off x="3027218" y="1877291"/>
            <a:ext cx="130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Yuto</a:t>
            </a:r>
            <a:endParaRPr kumimoji="1" lang="ja-JP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66AECE-FD07-7C27-A667-709CE4BAA576}"/>
              </a:ext>
            </a:extLst>
          </p:cNvPr>
          <p:cNvSpPr txBox="1"/>
          <p:nvPr/>
        </p:nvSpPr>
        <p:spPr>
          <a:xfrm>
            <a:off x="6004159" y="1621849"/>
            <a:ext cx="2651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accept other cultures</a:t>
            </a:r>
            <a:endParaRPr kumimoji="1" lang="ja-JP" alt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54BFE-C0BB-1003-549B-EE5E2DCB7D65}"/>
              </a:ext>
            </a:extLst>
          </p:cNvPr>
          <p:cNvSpPr txBox="1"/>
          <p:nvPr/>
        </p:nvSpPr>
        <p:spPr>
          <a:xfrm>
            <a:off x="6004159" y="2282802"/>
            <a:ext cx="2995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be on time for meetings or work</a:t>
            </a:r>
            <a:endParaRPr kumimoji="1" lang="ja-JP" alt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5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79C2A19B-A90E-A1D9-0FAD-45E431AACC68}"/>
              </a:ext>
            </a:extLst>
          </p:cNvPr>
          <p:cNvSpPr/>
          <p:nvPr/>
        </p:nvSpPr>
        <p:spPr>
          <a:xfrm>
            <a:off x="4607522" y="1746298"/>
            <a:ext cx="2976956" cy="134753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718247-08E1-0C4B-9C58-EC12D57DCEDB}"/>
              </a:ext>
            </a:extLst>
          </p:cNvPr>
          <p:cNvSpPr txBox="1"/>
          <p:nvPr/>
        </p:nvSpPr>
        <p:spPr>
          <a:xfrm>
            <a:off x="5060139" y="2096900"/>
            <a:ext cx="218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Reminder</a:t>
            </a:r>
            <a:endParaRPr kumimoji="1" lang="ja-JP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093AE9-7F34-6AA6-BEE9-71139F2547E8}"/>
              </a:ext>
            </a:extLst>
          </p:cNvPr>
          <p:cNvSpPr txBox="1"/>
          <p:nvPr/>
        </p:nvSpPr>
        <p:spPr>
          <a:xfrm>
            <a:off x="3870730" y="3183180"/>
            <a:ext cx="5259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prepare for the speaking test and the fun essay</a:t>
            </a:r>
            <a:endParaRPr kumimoji="1" lang="ja-JP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0D7BD79-F1EF-9206-0335-C2728AC35182}"/>
              </a:ext>
            </a:extLst>
          </p:cNvPr>
          <p:cNvSpPr txBox="1"/>
          <p:nvPr/>
        </p:nvSpPr>
        <p:spPr>
          <a:xfrm>
            <a:off x="1168783" y="825022"/>
            <a:ext cx="10429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Goal: </a:t>
            </a:r>
            <a:r>
              <a:rPr lang="ja-JP" alt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好きな国のマナーについて紹介できるようになろう！！</a:t>
            </a:r>
            <a:endParaRPr lang="en-US" altLang="ja-JP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星: 10 pt 2">
            <a:extLst>
              <a:ext uri="{FF2B5EF4-FFF2-40B4-BE49-F238E27FC236}">
                <a16:creationId xmlns:a16="http://schemas.microsoft.com/office/drawing/2014/main" id="{AB91E6F7-D2B5-EE56-2499-9E26FE2E8215}"/>
              </a:ext>
            </a:extLst>
          </p:cNvPr>
          <p:cNvSpPr/>
          <p:nvPr/>
        </p:nvSpPr>
        <p:spPr>
          <a:xfrm>
            <a:off x="3379155" y="2655144"/>
            <a:ext cx="6008915" cy="3616349"/>
          </a:xfrm>
          <a:prstGeom prst="star10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116445-B89D-6668-787A-9BFBFDFB04D7}"/>
              </a:ext>
            </a:extLst>
          </p:cNvPr>
          <p:cNvSpPr txBox="1"/>
          <p:nvPr/>
        </p:nvSpPr>
        <p:spPr>
          <a:xfrm>
            <a:off x="3898233" y="3871663"/>
            <a:ext cx="51151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Announcement</a:t>
            </a:r>
            <a:endParaRPr kumimoji="1" lang="ja-JP" alt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E08B28-60EB-B64A-9127-AD6383177B66}"/>
              </a:ext>
            </a:extLst>
          </p:cNvPr>
          <p:cNvSpPr txBox="1"/>
          <p:nvPr/>
        </p:nvSpPr>
        <p:spPr>
          <a:xfrm>
            <a:off x="1106905" y="550015"/>
            <a:ext cx="3444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 Essay</a:t>
            </a:r>
            <a:endParaRPr kumimoji="1" lang="ja-JP" alt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32CA686-AFF2-4BA7-936C-C5B6A0C9D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905" y="1443788"/>
            <a:ext cx="4539055" cy="5139203"/>
          </a:xfrm>
          <a:prstGeom prst="rect">
            <a:avLst/>
          </a:prstGeom>
        </p:spPr>
      </p:pic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7B4D925C-ACDD-9FD3-F4EE-6631A82F7EDD}"/>
              </a:ext>
            </a:extLst>
          </p:cNvPr>
          <p:cNvSpPr/>
          <p:nvPr/>
        </p:nvSpPr>
        <p:spPr>
          <a:xfrm>
            <a:off x="5803373" y="1320012"/>
            <a:ext cx="6000608" cy="526297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9F83217-13D8-E6C7-898C-F30F571BEF92}"/>
              </a:ext>
            </a:extLst>
          </p:cNvPr>
          <p:cNvSpPr txBox="1"/>
          <p:nvPr/>
        </p:nvSpPr>
        <p:spPr>
          <a:xfrm>
            <a:off x="6277046" y="1409414"/>
            <a:ext cx="50532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内容：オリジナルな内容で、構成にまとまりがあるか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kumimoji="1" lang="ja-JP" altLang="en-US" sz="2800" b="1" dirty="0"/>
              <a:t>語数：１００字以上書けているかどうか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kumimoji="1" lang="ja-JP" altLang="en-US" sz="2800" b="1" dirty="0"/>
              <a:t>言語材料の活用：既習事項を十分に正しく活用しているか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kumimoji="1" lang="ja-JP" altLang="en-US" sz="2800" b="1" dirty="0"/>
              <a:t>丁寧さ：写真や絵を使い、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ペンで清書することで見やすさを重視しているか</a:t>
            </a:r>
          </a:p>
        </p:txBody>
      </p:sp>
    </p:spTree>
    <p:extLst>
      <p:ext uri="{BB962C8B-B14F-4D97-AF65-F5344CB8AC3E}">
        <p14:creationId xmlns:p14="http://schemas.microsoft.com/office/powerpoint/2010/main" val="175798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7B6041-27B2-D68B-8E86-435167054B72}"/>
              </a:ext>
            </a:extLst>
          </p:cNvPr>
          <p:cNvSpPr txBox="1"/>
          <p:nvPr/>
        </p:nvSpPr>
        <p:spPr>
          <a:xfrm>
            <a:off x="1010652" y="515641"/>
            <a:ext cx="404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Speaking test</a:t>
            </a:r>
            <a:endParaRPr kumimoji="1" lang="ja-JP" alt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CF0453F-1D06-33A5-CEB7-14691588B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030" y="1244152"/>
            <a:ext cx="3708612" cy="5455462"/>
          </a:xfrm>
          <a:prstGeom prst="rect">
            <a:avLst/>
          </a:prstGeom>
        </p:spPr>
      </p:pic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6F58EBDA-0E26-7774-74CF-D390DD61D29C}"/>
              </a:ext>
            </a:extLst>
          </p:cNvPr>
          <p:cNvSpPr/>
          <p:nvPr/>
        </p:nvSpPr>
        <p:spPr>
          <a:xfrm>
            <a:off x="5342022" y="1161907"/>
            <a:ext cx="6359548" cy="515639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5FE0EA-00E9-BDD1-147F-639B593B61D9}"/>
              </a:ext>
            </a:extLst>
          </p:cNvPr>
          <p:cNvSpPr txBox="1"/>
          <p:nvPr/>
        </p:nvSpPr>
        <p:spPr>
          <a:xfrm>
            <a:off x="5678904" y="1326911"/>
            <a:ext cx="59745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流暢さ：ワークシートを見ずに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２分間自然な会話ができたか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lang="ja-JP" altLang="en-US" sz="2800" b="1" dirty="0"/>
              <a:t>やり取り：</a:t>
            </a:r>
            <a:r>
              <a:rPr kumimoji="1" lang="en-US" altLang="ja-JP" sz="2800" b="1" dirty="0"/>
              <a:t>Communication strategy</a:t>
            </a:r>
            <a:r>
              <a:rPr kumimoji="1" lang="ja-JP" altLang="en-US" sz="2800" b="1" dirty="0"/>
              <a:t>を使えたか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kumimoji="1" lang="ja-JP" altLang="en-US" sz="2800" b="1" dirty="0"/>
              <a:t>内容：既習文法事項を使って会話をすることができたか</a:t>
            </a:r>
            <a:endParaRPr kumimoji="1" lang="en-US" altLang="ja-JP" sz="2800" b="1" dirty="0"/>
          </a:p>
          <a:p>
            <a:endParaRPr lang="en-US" altLang="ja-JP" sz="2800" b="1" dirty="0"/>
          </a:p>
          <a:p>
            <a:r>
              <a:rPr kumimoji="1" lang="ja-JP" altLang="en-US" sz="2800" b="1" dirty="0"/>
              <a:t>態度：大きな声で、アイコンタクトができたか</a:t>
            </a:r>
          </a:p>
        </p:txBody>
      </p:sp>
    </p:spTree>
    <p:extLst>
      <p:ext uri="{BB962C8B-B14F-4D97-AF65-F5344CB8AC3E}">
        <p14:creationId xmlns:p14="http://schemas.microsoft.com/office/powerpoint/2010/main" val="306610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DCD7B58-BEFC-CB87-902C-D7987D26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74" y="922026"/>
            <a:ext cx="10570051" cy="490125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752E4A-83A9-9961-F545-B8511DB6C9F3}"/>
              </a:ext>
            </a:extLst>
          </p:cNvPr>
          <p:cNvSpPr txBox="1"/>
          <p:nvPr/>
        </p:nvSpPr>
        <p:spPr>
          <a:xfrm>
            <a:off x="1155035" y="5802658"/>
            <a:ext cx="10250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time</a:t>
            </a:r>
            <a:r>
              <a:rPr kumimoji="1" lang="ja-JP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 listen                                Second time</a:t>
            </a:r>
            <a:r>
              <a:rPr kumimoji="1" lang="ja-JP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notes!</a:t>
            </a:r>
            <a:endParaRPr kumimoji="1" lang="ja-JP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India | Facts, Culture, History, Economy, &amp; Geography | Britannica.com">
            <a:extLst>
              <a:ext uri="{FF2B5EF4-FFF2-40B4-BE49-F238E27FC236}">
                <a16:creationId xmlns:a16="http://schemas.microsoft.com/office/drawing/2014/main" id="{1E57521A-84D2-CD9F-3285-8DFEEC3B1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412" y="2943917"/>
            <a:ext cx="831611" cy="55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A1B9558-4321-AD49-064F-16FA2E857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525" y="3221120"/>
            <a:ext cx="969653" cy="1642040"/>
          </a:xfrm>
          <a:prstGeom prst="rect">
            <a:avLst/>
          </a:prstGeom>
        </p:spPr>
      </p:pic>
      <p:pic>
        <p:nvPicPr>
          <p:cNvPr id="1030" name="Picture 6" descr="食べてはいけないもの">
            <a:extLst>
              <a:ext uri="{FF2B5EF4-FFF2-40B4-BE49-F238E27FC236}">
                <a16:creationId xmlns:a16="http://schemas.microsoft.com/office/drawing/2014/main" id="{B5F5755E-BCDE-3302-D5A1-32EFDCFE1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498" y="4312273"/>
            <a:ext cx="1865046" cy="132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オーストラリアの国旗(1536x864px)のデスクトップPC用の壁紙 | 高画質 | 壁紙キングダム">
            <a:extLst>
              <a:ext uri="{FF2B5EF4-FFF2-40B4-BE49-F238E27FC236}">
                <a16:creationId xmlns:a16="http://schemas.microsoft.com/office/drawing/2014/main" id="{6DA6CC69-F415-33F3-D97D-A7C03257FE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34" name="Picture 10" descr="オーストラリアの国旗・首都・面積・人口・国歌を解説！">
            <a:extLst>
              <a:ext uri="{FF2B5EF4-FFF2-40B4-BE49-F238E27FC236}">
                <a16:creationId xmlns:a16="http://schemas.microsoft.com/office/drawing/2014/main" id="{8F5F4E91-C8F2-241A-EA7C-270BF4C01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144" y="2643759"/>
            <a:ext cx="1430039" cy="94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83FE242-FE71-C2EE-5263-501862BFF7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9886" y="3595296"/>
            <a:ext cx="1491011" cy="89368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B40957C-D327-2645-1DF7-357FC346F6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3443" y="4523508"/>
            <a:ext cx="969654" cy="111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9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EB26232-612A-EE81-5CAD-49DC1DDB2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8" y="620485"/>
            <a:ext cx="10464784" cy="479200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FDFCC4-B0F1-B350-704D-00C370FC0C71}"/>
              </a:ext>
            </a:extLst>
          </p:cNvPr>
          <p:cNvSpPr txBox="1"/>
          <p:nvPr/>
        </p:nvSpPr>
        <p:spPr>
          <a:xfrm>
            <a:off x="1216910" y="5617029"/>
            <a:ext cx="10250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time</a:t>
            </a:r>
            <a:r>
              <a:rPr kumimoji="1" lang="ja-JP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 listen                                Second time</a:t>
            </a:r>
            <a:r>
              <a:rPr kumimoji="1" lang="ja-JP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1" lang="en-US" altLang="ja-JP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notes!</a:t>
            </a:r>
            <a:endParaRPr kumimoji="1" lang="ja-JP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F040FD-7768-713D-3E23-3C884B2425B6}"/>
              </a:ext>
            </a:extLst>
          </p:cNvPr>
          <p:cNvSpPr txBox="1"/>
          <p:nvPr/>
        </p:nvSpPr>
        <p:spPr>
          <a:xfrm>
            <a:off x="3774478" y="2536945"/>
            <a:ext cx="3169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India</a:t>
            </a:r>
            <a:endParaRPr kumimoji="1" lang="ja-JP" alt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8A96BC-C515-8EE1-2876-091C353AC796}"/>
              </a:ext>
            </a:extLst>
          </p:cNvPr>
          <p:cNvSpPr txBox="1"/>
          <p:nvPr/>
        </p:nvSpPr>
        <p:spPr>
          <a:xfrm>
            <a:off x="3628270" y="3277488"/>
            <a:ext cx="3845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FF0000"/>
                </a:solidFill>
              </a:rPr>
              <a:t>They have to take off their shoes before entering temples or homes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DD34EAD-A9D9-57A6-5D0B-D98FCBA6BE6F}"/>
              </a:ext>
            </a:extLst>
          </p:cNvPr>
          <p:cNvSpPr txBox="1"/>
          <p:nvPr/>
        </p:nvSpPr>
        <p:spPr>
          <a:xfrm>
            <a:off x="3595723" y="4358869"/>
            <a:ext cx="3705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eat with their right hand, not with their left hand</a:t>
            </a:r>
            <a:endParaRPr kumimoji="1" lang="ja-JP" alt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69D7DF-4AB1-C0E3-751B-0E1EC38FC3C2}"/>
              </a:ext>
            </a:extLst>
          </p:cNvPr>
          <p:cNvSpPr txBox="1"/>
          <p:nvPr/>
        </p:nvSpPr>
        <p:spPr>
          <a:xfrm>
            <a:off x="7583332" y="2543824"/>
            <a:ext cx="2165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Australia</a:t>
            </a:r>
            <a:endParaRPr kumimoji="1" lang="ja-JP" alt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2AC5407-BA44-1532-F722-5168C65BC1AC}"/>
              </a:ext>
            </a:extLst>
          </p:cNvPr>
          <p:cNvSpPr txBox="1"/>
          <p:nvPr/>
        </p:nvSpPr>
        <p:spPr>
          <a:xfrm>
            <a:off x="7583332" y="3277488"/>
            <a:ext cx="3258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accept other cultures</a:t>
            </a:r>
            <a:endParaRPr kumimoji="1" lang="ja-JP" altLang="en-US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E8F006A-C378-CC25-BCE3-E15EADA48AB7}"/>
              </a:ext>
            </a:extLst>
          </p:cNvPr>
          <p:cNvSpPr txBox="1"/>
          <p:nvPr/>
        </p:nvSpPr>
        <p:spPr>
          <a:xfrm>
            <a:off x="7528331" y="4313024"/>
            <a:ext cx="3258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be on time for meetings or work</a:t>
            </a:r>
            <a:endParaRPr kumimoji="1" lang="ja-JP" altLang="en-US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75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326C6C7-8FA3-DD8E-C542-294F3115D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50" y="530177"/>
            <a:ext cx="10389935" cy="467011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E443C3B-73CB-EC81-C3D2-7D77D36008A7}"/>
              </a:ext>
            </a:extLst>
          </p:cNvPr>
          <p:cNvSpPr txBox="1"/>
          <p:nvPr/>
        </p:nvSpPr>
        <p:spPr>
          <a:xfrm>
            <a:off x="765054" y="5122016"/>
            <a:ext cx="10271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use your phones, </a:t>
            </a:r>
            <a:r>
              <a:rPr lang="en-US" altLang="ja-JP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iPads and laptops to research the manners of your favorite countries!</a:t>
            </a:r>
            <a:endParaRPr kumimoji="1" lang="ja-JP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D64F49-02BF-2234-372A-2C64AC61C685}"/>
              </a:ext>
            </a:extLst>
          </p:cNvPr>
          <p:cNvSpPr txBox="1"/>
          <p:nvPr/>
        </p:nvSpPr>
        <p:spPr>
          <a:xfrm>
            <a:off x="3444468" y="2342014"/>
            <a:ext cx="1787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インド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9A19FD-0BEA-93E7-E4F4-B2E972F9A297}"/>
              </a:ext>
            </a:extLst>
          </p:cNvPr>
          <p:cNvSpPr txBox="1"/>
          <p:nvPr/>
        </p:nvSpPr>
        <p:spPr>
          <a:xfrm>
            <a:off x="3453991" y="2980188"/>
            <a:ext cx="70330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rgbClr val="FF0000"/>
                </a:solidFill>
              </a:rPr>
              <a:t>お寺やお家に入る前に靴を脱がなければならない。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9BAEF3-0A84-663C-7427-FE57503749CB}"/>
              </a:ext>
            </a:extLst>
          </p:cNvPr>
          <p:cNvSpPr txBox="1"/>
          <p:nvPr/>
        </p:nvSpPr>
        <p:spPr>
          <a:xfrm>
            <a:off x="3477800" y="4046993"/>
            <a:ext cx="70330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左手でご飯を食べるのではなく、右手で食べなければならい。</a:t>
            </a:r>
          </a:p>
        </p:txBody>
      </p:sp>
    </p:spTree>
    <p:extLst>
      <p:ext uri="{BB962C8B-B14F-4D97-AF65-F5344CB8AC3E}">
        <p14:creationId xmlns:p14="http://schemas.microsoft.com/office/powerpoint/2010/main" val="2333611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027EFFC-4343-C832-A2EA-155254168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490538"/>
            <a:ext cx="9796463" cy="504787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9D89A8-67B4-6F7D-62F4-A057AB5A59A8}"/>
              </a:ext>
            </a:extLst>
          </p:cNvPr>
          <p:cNvSpPr txBox="1"/>
          <p:nvPr/>
        </p:nvSpPr>
        <p:spPr>
          <a:xfrm>
            <a:off x="747104" y="5538410"/>
            <a:ext cx="10697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not translate Japanese into English on your phones!</a:t>
            </a:r>
            <a:endParaRPr kumimoji="1" lang="ja-JP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2FCB93-96D3-6D9C-F388-EA0A425012FB}"/>
              </a:ext>
            </a:extLst>
          </p:cNvPr>
          <p:cNvSpPr txBox="1"/>
          <p:nvPr/>
        </p:nvSpPr>
        <p:spPr>
          <a:xfrm>
            <a:off x="1447800" y="2058958"/>
            <a:ext cx="8098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 favorite country is India.</a:t>
            </a:r>
            <a:endParaRPr kumimoji="1" lang="ja-JP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3D4E32-5A0B-D582-6513-F0D84421D4D4}"/>
              </a:ext>
            </a:extLst>
          </p:cNvPr>
          <p:cNvSpPr txBox="1"/>
          <p:nvPr/>
        </p:nvSpPr>
        <p:spPr>
          <a:xfrm>
            <a:off x="1781819" y="3327590"/>
            <a:ext cx="8695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India, they have to take off their shoes before entering temples or homes.</a:t>
            </a:r>
            <a:endParaRPr kumimoji="1" lang="ja-JP" alt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7BA955-D6CA-C41E-A368-E281122554BC}"/>
              </a:ext>
            </a:extLst>
          </p:cNvPr>
          <p:cNvSpPr txBox="1"/>
          <p:nvPr/>
        </p:nvSpPr>
        <p:spPr>
          <a:xfrm>
            <a:off x="1769217" y="4195007"/>
            <a:ext cx="8695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to eat with their right hand, not with their left hand.</a:t>
            </a:r>
            <a:endParaRPr kumimoji="1" lang="ja-JP" alt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44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D5748BA-C472-1225-34BB-7AF1A3A3A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328" y="525952"/>
            <a:ext cx="6581343" cy="633204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3818F4-D215-AF59-F06B-BFE52C0DF96C}"/>
              </a:ext>
            </a:extLst>
          </p:cNvPr>
          <p:cNvSpPr txBox="1"/>
          <p:nvPr/>
        </p:nvSpPr>
        <p:spPr>
          <a:xfrm>
            <a:off x="1643170" y="158129"/>
            <a:ext cx="884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+mn-ea"/>
                <a:cs typeface="Calibri" panose="020F0502020204030204" pitchFamily="34" charset="0"/>
              </a:rPr>
              <a:t>Step 3</a:t>
            </a:r>
            <a:r>
              <a:rPr kumimoji="1" lang="ja-JP" altLang="en-US" sz="2800" b="1" dirty="0">
                <a:latin typeface="+mn-ea"/>
                <a:cs typeface="Calibri" panose="020F0502020204030204" pitchFamily="34" charset="0"/>
              </a:rPr>
              <a:t>でまとめた情報を使って、会話をしてみよう！</a:t>
            </a:r>
          </a:p>
        </p:txBody>
      </p:sp>
    </p:spTree>
    <p:extLst>
      <p:ext uri="{BB962C8B-B14F-4D97-AF65-F5344CB8AC3E}">
        <p14:creationId xmlns:p14="http://schemas.microsoft.com/office/powerpoint/2010/main" val="2710413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375</Words>
  <Application>Microsoft Office PowerPoint</Application>
  <PresentationFormat>ワイド画面</PresentationFormat>
  <Paragraphs>54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游ゴシック</vt:lpstr>
      <vt:lpstr>游ゴシック Light</vt:lpstr>
      <vt:lpstr>Arial</vt:lpstr>
      <vt:lpstr>Calibri</vt:lpstr>
      <vt:lpstr>Office テーマ</vt:lpstr>
      <vt:lpstr>Let’s introduce manners!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太陽 深谷</dc:creator>
  <cp:lastModifiedBy>太陽 深谷</cp:lastModifiedBy>
  <cp:revision>1</cp:revision>
  <dcterms:created xsi:type="dcterms:W3CDTF">2025-11-25T16:32:24Z</dcterms:created>
  <dcterms:modified xsi:type="dcterms:W3CDTF">2025-11-26T03:48:49Z</dcterms:modified>
</cp:coreProperties>
</file>