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6858000" cx="12192000"/>
  <p:notesSz cx="6858000" cy="9144000"/>
  <p:embeddedFontLst>
    <p:embeddedFont>
      <p:font typeface="ADLaM Display"/>
      <p:regular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1" roundtripDataSignature="AMtx7mj0JvrzqTR4dsuA1GKOLrX5Qaxb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B3D4346-1BBB-4DCB-A245-8F571360D8C3}">
  <a:tblStyle styleId="{FB3D4346-1BBB-4DCB-A245-8F571360D8C3}" styleName="Table_0">
    <a:wholeTbl>
      <a:tcTxStyle b="off" i="off">
        <a:font>
          <a:latin typeface="游ゴシック"/>
          <a:ea typeface="游ゴシック"/>
          <a:cs typeface="游ゴシック"/>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12700">
              <a:solidFill>
                <a:schemeClr val="dk1"/>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ADLaMDisplay-regular.fntdata"/><Relationship Id="rId11" Type="http://schemas.openxmlformats.org/officeDocument/2006/relationships/slide" Target="slides/slide6.xml"/><Relationship Id="rId10" Type="http://schemas.openxmlformats.org/officeDocument/2006/relationships/slide" Target="slides/slide5.xml"/><Relationship Id="rId21"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15" name="Shape 15"/>
        <p:cNvGrpSpPr/>
        <p:nvPr/>
      </p:nvGrpSpPr>
      <p:grpSpPr>
        <a:xfrm>
          <a:off x="0" y="0"/>
          <a:ext cx="0" cy="0"/>
          <a:chOff x="0" y="0"/>
          <a:chExt cx="0" cy="0"/>
        </a:xfrm>
      </p:grpSpPr>
      <p:sp>
        <p:nvSpPr>
          <p:cNvPr id="16" name="Google Shape;16;p1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72" name="Shape 72"/>
        <p:cNvGrpSpPr/>
        <p:nvPr/>
      </p:nvGrpSpPr>
      <p:grpSpPr>
        <a:xfrm>
          <a:off x="0" y="0"/>
          <a:ext cx="0" cy="0"/>
          <a:chOff x="0" y="0"/>
          <a:chExt cx="0" cy="0"/>
        </a:xfrm>
      </p:grpSpPr>
      <p:sp>
        <p:nvSpPr>
          <p:cNvPr id="73" name="Google Shape;73;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78" name="Shape 78"/>
        <p:cNvGrpSpPr/>
        <p:nvPr/>
      </p:nvGrpSpPr>
      <p:grpSpPr>
        <a:xfrm>
          <a:off x="0" y="0"/>
          <a:ext cx="0" cy="0"/>
          <a:chOff x="0" y="0"/>
          <a:chExt cx="0" cy="0"/>
        </a:xfrm>
      </p:grpSpPr>
      <p:sp>
        <p:nvSpPr>
          <p:cNvPr id="79" name="Google Shape;79;p2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21" name="Shape 21"/>
        <p:cNvGrpSpPr/>
        <p:nvPr/>
      </p:nvGrpSpPr>
      <p:grpSpPr>
        <a:xfrm>
          <a:off x="0" y="0"/>
          <a:ext cx="0" cy="0"/>
          <a:chOff x="0" y="0"/>
          <a:chExt cx="0" cy="0"/>
        </a:xfrm>
      </p:grpSpPr>
      <p:sp>
        <p:nvSpPr>
          <p:cNvPr id="22" name="Google Shape;22;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27" name="Shape 27"/>
        <p:cNvGrpSpPr/>
        <p:nvPr/>
      </p:nvGrpSpPr>
      <p:grpSpPr>
        <a:xfrm>
          <a:off x="0" y="0"/>
          <a:ext cx="0" cy="0"/>
          <a:chOff x="0" y="0"/>
          <a:chExt cx="0" cy="0"/>
        </a:xfrm>
      </p:grpSpPr>
      <p:sp>
        <p:nvSpPr>
          <p:cNvPr id="28" name="Google Shape;28;p1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30" name="Google Shape;30;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33" name="Shape 33"/>
        <p:cNvGrpSpPr/>
        <p:nvPr/>
      </p:nvGrpSpPr>
      <p:grpSpPr>
        <a:xfrm>
          <a:off x="0" y="0"/>
          <a:ext cx="0" cy="0"/>
          <a:chOff x="0" y="0"/>
          <a:chExt cx="0" cy="0"/>
        </a:xfrm>
      </p:grpSpPr>
      <p:sp>
        <p:nvSpPr>
          <p:cNvPr id="34" name="Google Shape;34;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40" name="Shape 40"/>
        <p:cNvGrpSpPr/>
        <p:nvPr/>
      </p:nvGrpSpPr>
      <p:grpSpPr>
        <a:xfrm>
          <a:off x="0" y="0"/>
          <a:ext cx="0" cy="0"/>
          <a:chOff x="0" y="0"/>
          <a:chExt cx="0" cy="0"/>
        </a:xfrm>
      </p:grpSpPr>
      <p:sp>
        <p:nvSpPr>
          <p:cNvPr id="41" name="Google Shape;41;p2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2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2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49" name="Shape 49"/>
        <p:cNvGrpSpPr/>
        <p:nvPr/>
      </p:nvGrpSpPr>
      <p:grpSpPr>
        <a:xfrm>
          <a:off x="0" y="0"/>
          <a:ext cx="0" cy="0"/>
          <a:chOff x="0" y="0"/>
          <a:chExt cx="0" cy="0"/>
        </a:xfrm>
      </p:grpSpPr>
      <p:sp>
        <p:nvSpPr>
          <p:cNvPr id="50" name="Google Shape;50;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54" name="Shape 54"/>
        <p:cNvGrpSpPr/>
        <p:nvPr/>
      </p:nvGrpSpPr>
      <p:grpSpPr>
        <a:xfrm>
          <a:off x="0" y="0"/>
          <a:ext cx="0" cy="0"/>
          <a:chOff x="0" y="0"/>
          <a:chExt cx="0" cy="0"/>
        </a:xfrm>
      </p:grpSpPr>
      <p:sp>
        <p:nvSpPr>
          <p:cNvPr id="55" name="Google Shape;55;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58" name="Shape 58"/>
        <p:cNvGrpSpPr/>
        <p:nvPr/>
      </p:nvGrpSpPr>
      <p:grpSpPr>
        <a:xfrm>
          <a:off x="0" y="0"/>
          <a:ext cx="0" cy="0"/>
          <a:chOff x="0" y="0"/>
          <a:chExt cx="0" cy="0"/>
        </a:xfrm>
      </p:grpSpPr>
      <p:sp>
        <p:nvSpPr>
          <p:cNvPr id="59" name="Google Shape;59;p2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2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65" name="Shape 65"/>
        <p:cNvGrpSpPr/>
        <p:nvPr/>
      </p:nvGrpSpPr>
      <p:grpSpPr>
        <a:xfrm>
          <a:off x="0" y="0"/>
          <a:ext cx="0" cy="0"/>
          <a:chOff x="0" y="0"/>
          <a:chExt cx="0" cy="0"/>
        </a:xfrm>
      </p:grpSpPr>
      <p:sp>
        <p:nvSpPr>
          <p:cNvPr id="66" name="Google Shape;66;p2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4"/>
          <p:cNvSpPr/>
          <p:nvPr>
            <p:ph idx="2" type="pic"/>
          </p:nvPr>
        </p:nvSpPr>
        <p:spPr>
          <a:xfrm>
            <a:off x="5183188" y="987425"/>
            <a:ext cx="6172200" cy="4873625"/>
          </a:xfrm>
          <a:prstGeom prst="rect">
            <a:avLst/>
          </a:prstGeom>
          <a:noFill/>
          <a:ln>
            <a:noFill/>
          </a:ln>
        </p:spPr>
      </p:sp>
      <p:sp>
        <p:nvSpPr>
          <p:cNvPr id="68" name="Google Shape;68;p2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757575"/>
                </a:solidFill>
                <a:latin typeface="Arial"/>
                <a:ea typeface="Arial"/>
                <a:cs typeface="Arial"/>
                <a:sym typeface="Arial"/>
              </a:defRPr>
            </a:lvl1pPr>
            <a:lvl2pPr indent="0" lvl="1" marL="0" marR="0" rtl="0" algn="r">
              <a:spcBef>
                <a:spcPts val="0"/>
              </a:spcBef>
              <a:buNone/>
              <a:defRPr b="0" i="0" sz="1200" u="none" cap="none" strike="noStrike">
                <a:solidFill>
                  <a:srgbClr val="757575"/>
                </a:solidFill>
                <a:latin typeface="Arial"/>
                <a:ea typeface="Arial"/>
                <a:cs typeface="Arial"/>
                <a:sym typeface="Arial"/>
              </a:defRPr>
            </a:lvl2pPr>
            <a:lvl3pPr indent="0" lvl="2" marL="0" marR="0" rtl="0" algn="r">
              <a:spcBef>
                <a:spcPts val="0"/>
              </a:spcBef>
              <a:buNone/>
              <a:defRPr b="0" i="0" sz="1200" u="none" cap="none" strike="noStrike">
                <a:solidFill>
                  <a:srgbClr val="757575"/>
                </a:solidFill>
                <a:latin typeface="Arial"/>
                <a:ea typeface="Arial"/>
                <a:cs typeface="Arial"/>
                <a:sym typeface="Arial"/>
              </a:defRPr>
            </a:lvl3pPr>
            <a:lvl4pPr indent="0" lvl="3" marL="0" marR="0" rtl="0" algn="r">
              <a:spcBef>
                <a:spcPts val="0"/>
              </a:spcBef>
              <a:buNone/>
              <a:defRPr b="0" i="0" sz="1200" u="none" cap="none" strike="noStrike">
                <a:solidFill>
                  <a:srgbClr val="757575"/>
                </a:solidFill>
                <a:latin typeface="Arial"/>
                <a:ea typeface="Arial"/>
                <a:cs typeface="Arial"/>
                <a:sym typeface="Arial"/>
              </a:defRPr>
            </a:lvl4pPr>
            <a:lvl5pPr indent="0" lvl="4" marL="0" marR="0" rtl="0" algn="r">
              <a:spcBef>
                <a:spcPts val="0"/>
              </a:spcBef>
              <a:buNone/>
              <a:defRPr b="0" i="0" sz="1200" u="none" cap="none" strike="noStrike">
                <a:solidFill>
                  <a:srgbClr val="757575"/>
                </a:solidFill>
                <a:latin typeface="Arial"/>
                <a:ea typeface="Arial"/>
                <a:cs typeface="Arial"/>
                <a:sym typeface="Arial"/>
              </a:defRPr>
            </a:lvl5pPr>
            <a:lvl6pPr indent="0" lvl="5" marL="0" marR="0" rtl="0" algn="r">
              <a:spcBef>
                <a:spcPts val="0"/>
              </a:spcBef>
              <a:buNone/>
              <a:defRPr b="0" i="0" sz="1200" u="none" cap="none" strike="noStrike">
                <a:solidFill>
                  <a:srgbClr val="757575"/>
                </a:solidFill>
                <a:latin typeface="Arial"/>
                <a:ea typeface="Arial"/>
                <a:cs typeface="Arial"/>
                <a:sym typeface="Arial"/>
              </a:defRPr>
            </a:lvl6pPr>
            <a:lvl7pPr indent="0" lvl="6" marL="0" marR="0" rtl="0" algn="r">
              <a:spcBef>
                <a:spcPts val="0"/>
              </a:spcBef>
              <a:buNone/>
              <a:defRPr b="0" i="0" sz="1200" u="none" cap="none" strike="noStrike">
                <a:solidFill>
                  <a:srgbClr val="757575"/>
                </a:solidFill>
                <a:latin typeface="Arial"/>
                <a:ea typeface="Arial"/>
                <a:cs typeface="Arial"/>
                <a:sym typeface="Arial"/>
              </a:defRPr>
            </a:lvl7pPr>
            <a:lvl8pPr indent="0" lvl="7" marL="0" marR="0" rtl="0" algn="r">
              <a:spcBef>
                <a:spcPts val="0"/>
              </a:spcBef>
              <a:buNone/>
              <a:defRPr b="0" i="0" sz="1200" u="none" cap="none" strike="noStrike">
                <a:solidFill>
                  <a:srgbClr val="757575"/>
                </a:solidFill>
                <a:latin typeface="Arial"/>
                <a:ea typeface="Arial"/>
                <a:cs typeface="Arial"/>
                <a:sym typeface="Arial"/>
              </a:defRPr>
            </a:lvl8pPr>
            <a:lvl9pPr indent="0" lvl="8" marL="0" marR="0" rtl="0" algn="r">
              <a:spcBef>
                <a:spcPts val="0"/>
              </a:spcBef>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5.png"/><Relationship Id="rId11" Type="http://schemas.openxmlformats.org/officeDocument/2006/relationships/image" Target="../media/image7.jpg"/><Relationship Id="rId10" Type="http://schemas.openxmlformats.org/officeDocument/2006/relationships/image" Target="../media/image8.png"/><Relationship Id="rId9"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4.png"/><Relationship Id="rId8"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descr="テーブル, 大きい, 座る, 水 が含まれている画像&#10;&#10;自動的に生成された説明" id="88" name="Google Shape;88;p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89" name="Google Shape;89;p1"/>
          <p:cNvSpPr txBox="1"/>
          <p:nvPr>
            <p:ph type="ctrTitle"/>
          </p:nvPr>
        </p:nvSpPr>
        <p:spPr>
          <a:xfrm>
            <a:off x="1592826" y="688258"/>
            <a:ext cx="9144000" cy="1889433"/>
          </a:xfrm>
          <a:prstGeom prst="rect">
            <a:avLst/>
          </a:prstGeom>
          <a:solidFill>
            <a:srgbClr val="D9E5F8"/>
          </a:solidFill>
          <a:ln cap="flat" cmpd="sng" w="9525">
            <a:solidFill>
              <a:schemeClr val="accent1"/>
            </a:solidFill>
            <a:prstDash val="solid"/>
            <a:round/>
            <a:headEnd len="sm" w="sm" type="none"/>
            <a:tailEnd len="sm" w="sm" type="none"/>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0F4861"/>
              </a:buClr>
              <a:buSzPts val="6000"/>
              <a:buFont typeface="ADLaM Display"/>
              <a:buNone/>
            </a:pPr>
            <a:r>
              <a:rPr lang="en-US">
                <a:solidFill>
                  <a:srgbClr val="0F4861"/>
                </a:solidFill>
                <a:latin typeface="ADLaM Display"/>
                <a:ea typeface="ADLaM Display"/>
                <a:cs typeface="ADLaM Display"/>
                <a:sym typeface="ADLaM Display"/>
              </a:rPr>
              <a:t>What is your winter vacation plan?</a:t>
            </a:r>
            <a:endParaRPr>
              <a:solidFill>
                <a:srgbClr val="0F4861"/>
              </a:solidFill>
              <a:latin typeface="ADLaM Display"/>
              <a:ea typeface="ADLaM Display"/>
              <a:cs typeface="ADLaM Display"/>
              <a:sym typeface="ADLaM Display"/>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0"/>
          <p:cNvSpPr txBox="1"/>
          <p:nvPr/>
        </p:nvSpPr>
        <p:spPr>
          <a:xfrm>
            <a:off x="924232" y="920621"/>
            <a:ext cx="12290323" cy="501675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000" u="none" strike="noStrike">
                <a:solidFill>
                  <a:srgbClr val="000000"/>
                </a:solidFill>
                <a:latin typeface="Arial"/>
                <a:ea typeface="Arial"/>
                <a:cs typeface="Arial"/>
                <a:sym typeface="Arial"/>
              </a:rPr>
              <a:t>Step3 質問に答えよう！</a:t>
            </a:r>
            <a:endParaRPr b="0" i="0" sz="2000" u="none"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i="0" sz="2000" u="none" strike="noStrike">
              <a:solidFill>
                <a:srgbClr val="000000"/>
              </a:solidFill>
              <a:latin typeface="Arial"/>
              <a:ea typeface="Arial"/>
              <a:cs typeface="Arial"/>
              <a:sym typeface="Arial"/>
            </a:endParaRPr>
          </a:p>
          <a:p>
            <a:pPr indent="-514350" lvl="0" marL="514350" marR="0" rtl="0" algn="l">
              <a:spcBef>
                <a:spcPts val="0"/>
              </a:spcBef>
              <a:spcAft>
                <a:spcPts val="0"/>
              </a:spcAft>
              <a:buClr>
                <a:srgbClr val="000000"/>
              </a:buClr>
              <a:buSzPts val="2800"/>
              <a:buFont typeface="Arial"/>
              <a:buAutoNum type="arabicParenBoth"/>
            </a:pPr>
            <a:r>
              <a:rPr b="0" i="0" lang="en-US" sz="2800" u="none" strike="noStrike">
                <a:solidFill>
                  <a:srgbClr val="000000"/>
                </a:solidFill>
                <a:latin typeface="Arial"/>
                <a:ea typeface="Arial"/>
                <a:cs typeface="Arial"/>
                <a:sym typeface="Arial"/>
              </a:rPr>
              <a:t>Where </a:t>
            </a:r>
            <a:r>
              <a:rPr lang="en-US" sz="2800">
                <a:solidFill>
                  <a:srgbClr val="000000"/>
                </a:solidFill>
                <a:latin typeface="Arial"/>
                <a:ea typeface="Arial"/>
                <a:cs typeface="Arial"/>
                <a:sym typeface="Arial"/>
              </a:rPr>
              <a:t>will </a:t>
            </a:r>
            <a:r>
              <a:rPr b="0" i="0" lang="en-US" sz="2800" u="none" strike="noStrike">
                <a:solidFill>
                  <a:srgbClr val="000000"/>
                </a:solidFill>
                <a:latin typeface="Arial"/>
                <a:ea typeface="Arial"/>
                <a:cs typeface="Arial"/>
                <a:sym typeface="Arial"/>
              </a:rPr>
              <a:t>you go </a:t>
            </a:r>
            <a:r>
              <a:rPr lang="en-US" sz="2800">
                <a:solidFill>
                  <a:srgbClr val="000000"/>
                </a:solidFill>
                <a:latin typeface="Arial"/>
                <a:ea typeface="Arial"/>
                <a:cs typeface="Arial"/>
                <a:sym typeface="Arial"/>
              </a:rPr>
              <a:t>during the </a:t>
            </a:r>
            <a:r>
              <a:rPr b="0" i="0" lang="en-US" sz="2800" u="none" strike="noStrike">
                <a:solidFill>
                  <a:srgbClr val="000000"/>
                </a:solidFill>
                <a:latin typeface="Arial"/>
                <a:ea typeface="Arial"/>
                <a:cs typeface="Arial"/>
                <a:sym typeface="Arial"/>
              </a:rPr>
              <a:t>winter vacation?</a:t>
            </a:r>
            <a:endParaRPr/>
          </a:p>
          <a:p>
            <a:pPr indent="0" lvl="0" marL="0" marR="0" rtl="0" algn="l">
              <a:spcBef>
                <a:spcPts val="0"/>
              </a:spcBef>
              <a:spcAft>
                <a:spcPts val="0"/>
              </a:spcAft>
              <a:buNone/>
            </a:pPr>
            <a:r>
              <a:rPr lang="en-US" sz="2800">
                <a:solidFill>
                  <a:srgbClr val="FF0000"/>
                </a:solidFill>
                <a:latin typeface="Arial"/>
                <a:ea typeface="Arial"/>
                <a:cs typeface="Arial"/>
                <a:sym typeface="Arial"/>
              </a:rPr>
              <a:t>I will go to Osaka</a:t>
            </a:r>
            <a:r>
              <a:rPr lang="en-US" sz="2800">
                <a:solidFill>
                  <a:srgbClr val="000000"/>
                </a:solidFill>
                <a:latin typeface="Arial"/>
                <a:ea typeface="Arial"/>
                <a:cs typeface="Arial"/>
                <a:sym typeface="Arial"/>
              </a:rPr>
              <a:t>.</a:t>
            </a:r>
            <a:endParaRPr b="0" i="0" sz="2800" u="none" strike="noStrike">
              <a:solidFill>
                <a:srgbClr val="000000"/>
              </a:solidFill>
              <a:latin typeface="Arial"/>
              <a:ea typeface="Arial"/>
              <a:cs typeface="Arial"/>
              <a:sym typeface="Arial"/>
            </a:endParaRPr>
          </a:p>
          <a:p>
            <a:pPr indent="-336550" lvl="0" marL="514350" marR="0" rtl="0" algn="l">
              <a:spcBef>
                <a:spcPts val="0"/>
              </a:spcBef>
              <a:spcAft>
                <a:spcPts val="0"/>
              </a:spcAft>
              <a:buClr>
                <a:schemeClr val="dk1"/>
              </a:buClr>
              <a:buSzPts val="2800"/>
              <a:buFont typeface="Arial"/>
              <a:buNone/>
            </a:pPr>
            <a:r>
              <a:t/>
            </a:r>
            <a:endParaRPr sz="2800">
              <a:solidFill>
                <a:srgbClr val="000000"/>
              </a:solidFill>
              <a:latin typeface="Arial"/>
              <a:ea typeface="Arial"/>
              <a:cs typeface="Arial"/>
              <a:sym typeface="Arial"/>
            </a:endParaRPr>
          </a:p>
          <a:p>
            <a:pPr indent="0" lvl="0" marL="0" marR="0" rtl="0" algn="l">
              <a:spcBef>
                <a:spcPts val="0"/>
              </a:spcBef>
              <a:spcAft>
                <a:spcPts val="0"/>
              </a:spcAft>
              <a:buNone/>
            </a:pPr>
            <a:r>
              <a:rPr b="0" lang="en-US" sz="2800">
                <a:solidFill>
                  <a:srgbClr val="000000"/>
                </a:solidFill>
                <a:latin typeface="Arial"/>
                <a:ea typeface="Arial"/>
                <a:cs typeface="Arial"/>
                <a:sym typeface="Arial"/>
              </a:rPr>
              <a:t>(2)What will you do there?</a:t>
            </a:r>
            <a:endParaRPr/>
          </a:p>
          <a:p>
            <a:pPr indent="0" lvl="0" marL="0" marR="0" rtl="0" algn="l">
              <a:spcBef>
                <a:spcPts val="0"/>
              </a:spcBef>
              <a:spcAft>
                <a:spcPts val="0"/>
              </a:spcAft>
              <a:buNone/>
            </a:pPr>
            <a:r>
              <a:rPr lang="en-US" sz="2800">
                <a:solidFill>
                  <a:srgbClr val="FF0000"/>
                </a:solidFill>
                <a:latin typeface="Arial"/>
                <a:ea typeface="Arial"/>
                <a:cs typeface="Arial"/>
                <a:sym typeface="Arial"/>
              </a:rPr>
              <a:t>I will eat Takoyaki</a:t>
            </a:r>
            <a:r>
              <a:rPr lang="en-US" sz="2800">
                <a:solidFill>
                  <a:srgbClr val="000000"/>
                </a:solidFill>
                <a:latin typeface="Arial"/>
                <a:ea typeface="Arial"/>
                <a:cs typeface="Arial"/>
                <a:sym typeface="Arial"/>
              </a:rPr>
              <a:t>.</a:t>
            </a:r>
            <a:endParaRPr b="0" sz="2800">
              <a:solidFill>
                <a:srgbClr val="000000"/>
              </a:solidFill>
              <a:latin typeface="Arial"/>
              <a:ea typeface="Arial"/>
              <a:cs typeface="Arial"/>
              <a:sym typeface="Arial"/>
            </a:endParaRPr>
          </a:p>
          <a:p>
            <a:pPr indent="0" lvl="0" marL="0" marR="0" rtl="0" algn="l">
              <a:spcBef>
                <a:spcPts val="0"/>
              </a:spcBef>
              <a:spcAft>
                <a:spcPts val="0"/>
              </a:spcAft>
              <a:buNone/>
            </a:pPr>
            <a:r>
              <a:t/>
            </a:r>
            <a:endParaRPr sz="2800">
              <a:solidFill>
                <a:srgbClr val="000000"/>
              </a:solidFill>
              <a:latin typeface="Arial"/>
              <a:ea typeface="Arial"/>
              <a:cs typeface="Arial"/>
              <a:sym typeface="Arial"/>
            </a:endParaRPr>
          </a:p>
          <a:p>
            <a:pPr indent="0" lvl="0" marL="0" marR="0" rtl="0" algn="l">
              <a:spcBef>
                <a:spcPts val="0"/>
              </a:spcBef>
              <a:spcAft>
                <a:spcPts val="0"/>
              </a:spcAft>
              <a:buNone/>
            </a:pPr>
            <a:r>
              <a:rPr lang="en-US" sz="2800">
                <a:solidFill>
                  <a:srgbClr val="000000"/>
                </a:solidFill>
                <a:latin typeface="Arial"/>
                <a:ea typeface="Arial"/>
                <a:cs typeface="Arial"/>
                <a:sym typeface="Arial"/>
              </a:rPr>
              <a:t>(3)</a:t>
            </a:r>
            <a:r>
              <a:rPr b="0" lang="en-US" sz="2800">
                <a:solidFill>
                  <a:srgbClr val="000000"/>
                </a:solidFill>
                <a:latin typeface="Arial"/>
                <a:ea typeface="Arial"/>
                <a:cs typeface="Arial"/>
                <a:sym typeface="Arial"/>
              </a:rPr>
              <a:t>Who will you go there with?</a:t>
            </a:r>
            <a:endParaRPr/>
          </a:p>
          <a:p>
            <a:pPr indent="0" lvl="0" marL="0" marR="0" rtl="0" algn="l">
              <a:spcBef>
                <a:spcPts val="0"/>
              </a:spcBef>
              <a:spcAft>
                <a:spcPts val="0"/>
              </a:spcAft>
              <a:buNone/>
            </a:pPr>
            <a:r>
              <a:rPr lang="en-US" sz="2800">
                <a:solidFill>
                  <a:srgbClr val="FF0000"/>
                </a:solidFill>
                <a:latin typeface="Arial"/>
                <a:ea typeface="Arial"/>
                <a:cs typeface="Arial"/>
                <a:sym typeface="Arial"/>
              </a:rPr>
              <a:t>I will go there with my friends.                                                                    </a:t>
            </a:r>
            <a:r>
              <a:rPr lang="en-US" sz="2800">
                <a:solidFill>
                  <a:srgbClr val="000000"/>
                </a:solidFill>
                <a:latin typeface="Arial"/>
                <a:ea typeface="Arial"/>
                <a:cs typeface="Arial"/>
                <a:sym typeface="Arial"/>
              </a:rPr>
              <a:t>.</a:t>
            </a:r>
            <a:endParaRPr b="0" sz="2800">
              <a:solidFill>
                <a:srgbClr val="000000"/>
              </a:solidFill>
              <a:latin typeface="Arial"/>
              <a:ea typeface="Arial"/>
              <a:cs typeface="Arial"/>
              <a:sym typeface="Arial"/>
            </a:endParaRPr>
          </a:p>
          <a:p>
            <a:pPr indent="0" lvl="0" marL="0" marR="0" rtl="0" algn="l">
              <a:spcBef>
                <a:spcPts val="0"/>
              </a:spcBef>
              <a:spcAft>
                <a:spcPts val="0"/>
              </a:spcAft>
              <a:buNone/>
            </a:pPr>
            <a:r>
              <a:t/>
            </a:r>
            <a:endParaRPr b="0" sz="2800">
              <a:solidFill>
                <a:srgbClr val="000000"/>
              </a:solidFill>
              <a:latin typeface="Arial"/>
              <a:ea typeface="Arial"/>
              <a:cs typeface="Arial"/>
              <a:sym typeface="Arial"/>
            </a:endParaRPr>
          </a:p>
          <a:p>
            <a:pPr indent="-336550" lvl="0" marL="514350" marR="0" rtl="0" algn="l">
              <a:spcBef>
                <a:spcPts val="0"/>
              </a:spcBef>
              <a:spcAft>
                <a:spcPts val="0"/>
              </a:spcAft>
              <a:buClr>
                <a:schemeClr val="dk1"/>
              </a:buClr>
              <a:buSzPts val="2800"/>
              <a:buFont typeface="Arial"/>
              <a:buNone/>
            </a:pPr>
            <a:r>
              <a:t/>
            </a:r>
            <a:endParaRPr b="0" sz="2800">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1"/>
          <p:cNvSpPr txBox="1"/>
          <p:nvPr/>
        </p:nvSpPr>
        <p:spPr>
          <a:xfrm>
            <a:off x="375920" y="262096"/>
            <a:ext cx="6522720"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strike="noStrike">
                <a:solidFill>
                  <a:srgbClr val="000000"/>
                </a:solidFill>
                <a:latin typeface="Arial"/>
                <a:ea typeface="Arial"/>
                <a:cs typeface="Arial"/>
                <a:sym typeface="Arial"/>
              </a:rPr>
              <a:t>Step4 ペアの予定について分かった情報を書こう！</a:t>
            </a:r>
            <a:endParaRPr b="1" sz="2000">
              <a:solidFill>
                <a:schemeClr val="dk1"/>
              </a:solidFill>
              <a:latin typeface="Arial"/>
              <a:ea typeface="Arial"/>
              <a:cs typeface="Arial"/>
              <a:sym typeface="Arial"/>
            </a:endParaRPr>
          </a:p>
          <a:p>
            <a:pPr indent="0" lvl="0" marL="0" marR="0" rtl="0" algn="l">
              <a:spcBef>
                <a:spcPts val="0"/>
              </a:spcBef>
              <a:spcAft>
                <a:spcPts val="0"/>
              </a:spcAft>
              <a:buNone/>
            </a:pPr>
            <a:br>
              <a:rPr lang="en-US"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graphicFrame>
        <p:nvGraphicFramePr>
          <p:cNvPr id="184" name="Google Shape;184;p11"/>
          <p:cNvGraphicFramePr/>
          <p:nvPr/>
        </p:nvGraphicFramePr>
        <p:xfrm>
          <a:off x="747251" y="1002891"/>
          <a:ext cx="3000000" cy="3000000"/>
        </p:xfrm>
        <a:graphic>
          <a:graphicData uri="http://schemas.openxmlformats.org/drawingml/2006/table">
            <a:tbl>
              <a:tblPr bandRow="1" firstRow="1">
                <a:noFill/>
                <a:tableStyleId>{FB3D4346-1BBB-4DCB-A245-8F571360D8C3}</a:tableStyleId>
              </a:tblPr>
              <a:tblGrid>
                <a:gridCol w="1958675"/>
                <a:gridCol w="2238775"/>
                <a:gridCol w="2238775"/>
                <a:gridCol w="2238775"/>
                <a:gridCol w="2238775"/>
              </a:tblGrid>
              <a:tr h="776050">
                <a:tc>
                  <a:txBody>
                    <a:bodyPr/>
                    <a:lstStyle/>
                    <a:p>
                      <a:pPr indent="0" lvl="0" marL="0" marR="0" rtl="0" algn="ctr">
                        <a:spcBef>
                          <a:spcPts val="0"/>
                        </a:spcBef>
                        <a:spcAft>
                          <a:spcPts val="0"/>
                        </a:spcAft>
                        <a:buNone/>
                      </a:pPr>
                      <a:r>
                        <a:rPr b="1" lang="en-US" sz="2000" u="none" cap="none" strike="noStrike"/>
                        <a:t>Partner　</a:t>
                      </a:r>
                      <a:endParaRPr/>
                    </a:p>
                  </a:txBody>
                  <a:tcPr marT="45725" marB="45725" marR="91450" marL="91450">
                    <a:noFill/>
                  </a:tcPr>
                </a:tc>
                <a:tc>
                  <a:txBody>
                    <a:bodyPr/>
                    <a:lstStyle/>
                    <a:p>
                      <a:pPr indent="0" lvl="0" marL="0" marR="0" rtl="0" algn="ctr">
                        <a:spcBef>
                          <a:spcPts val="0"/>
                        </a:spcBef>
                        <a:spcAft>
                          <a:spcPts val="0"/>
                        </a:spcAft>
                        <a:buNone/>
                      </a:pPr>
                      <a:r>
                        <a:rPr b="1" lang="en-US" sz="2000" u="none" cap="none" strike="noStrike"/>
                        <a:t>Where</a:t>
                      </a:r>
                      <a:endParaRPr b="1" sz="2000" u="none" cap="none" strike="noStrike"/>
                    </a:p>
                  </a:txBody>
                  <a:tcPr marT="45725" marB="45725" marR="91450" marL="91450">
                    <a:noFill/>
                  </a:tcPr>
                </a:tc>
                <a:tc>
                  <a:txBody>
                    <a:bodyPr/>
                    <a:lstStyle/>
                    <a:p>
                      <a:pPr indent="0" lvl="0" marL="0" marR="0" rtl="0" algn="ctr">
                        <a:spcBef>
                          <a:spcPts val="0"/>
                        </a:spcBef>
                        <a:spcAft>
                          <a:spcPts val="0"/>
                        </a:spcAft>
                        <a:buNone/>
                      </a:pPr>
                      <a:r>
                        <a:rPr b="1" lang="en-US" sz="2000" u="none" cap="none" strike="noStrike"/>
                        <a:t>What</a:t>
                      </a:r>
                      <a:endParaRPr b="1" sz="2000" u="none" cap="none" strike="noStrike"/>
                    </a:p>
                  </a:txBody>
                  <a:tcPr marT="45725" marB="45725" marR="91450" marL="91450">
                    <a:noFill/>
                  </a:tcPr>
                </a:tc>
                <a:tc>
                  <a:txBody>
                    <a:bodyPr/>
                    <a:lstStyle/>
                    <a:p>
                      <a:pPr indent="0" lvl="0" marL="0" marR="0" rtl="0" algn="ctr">
                        <a:spcBef>
                          <a:spcPts val="0"/>
                        </a:spcBef>
                        <a:spcAft>
                          <a:spcPts val="0"/>
                        </a:spcAft>
                        <a:buNone/>
                      </a:pPr>
                      <a:r>
                        <a:rPr b="1" lang="en-US" sz="2000" u="none" cap="none" strike="noStrike"/>
                        <a:t>Who</a:t>
                      </a:r>
                      <a:endParaRPr b="1" sz="2000" u="none" cap="none" strike="noStrike"/>
                    </a:p>
                  </a:txBody>
                  <a:tcPr marT="45725" marB="45725" marR="91450" marL="91450">
                    <a:noFill/>
                  </a:tcPr>
                </a:tc>
                <a:tc>
                  <a:txBody>
                    <a:bodyPr/>
                    <a:lstStyle/>
                    <a:p>
                      <a:pPr indent="0" lvl="0" marL="0" marR="0" rtl="0" algn="ctr">
                        <a:spcBef>
                          <a:spcPts val="0"/>
                        </a:spcBef>
                        <a:spcAft>
                          <a:spcPts val="0"/>
                        </a:spcAft>
                        <a:buNone/>
                      </a:pPr>
                      <a:r>
                        <a:rPr b="1" lang="en-US" sz="2000" u="none" cap="none" strike="noStrike"/>
                        <a:t>Your question</a:t>
                      </a:r>
                      <a:endParaRPr b="1" sz="2000" u="none" cap="none" strike="noStrike"/>
                    </a:p>
                  </a:txBody>
                  <a:tcPr marT="45725" marB="45725" marR="91450" marL="91450">
                    <a:noFill/>
                  </a:tcPr>
                </a:tc>
              </a:tr>
              <a:tr h="776050">
                <a:tc>
                  <a:txBody>
                    <a:bodyPr/>
                    <a:lstStyle/>
                    <a:p>
                      <a:pPr indent="0" lvl="0" marL="0" marR="0" rtl="0" algn="ctr">
                        <a:spcBef>
                          <a:spcPts val="0"/>
                        </a:spcBef>
                        <a:spcAft>
                          <a:spcPts val="0"/>
                        </a:spcAft>
                        <a:buNone/>
                      </a:pPr>
                      <a:r>
                        <a:rPr lang="en-US" sz="1800" u="none" cap="none" strike="noStrike">
                          <a:solidFill>
                            <a:srgbClr val="FF0000"/>
                          </a:solidFill>
                          <a:latin typeface="Arial"/>
                          <a:ea typeface="Arial"/>
                          <a:cs typeface="Arial"/>
                          <a:sym typeface="Arial"/>
                        </a:rPr>
                        <a:t>Moka </a:t>
                      </a:r>
                      <a:endParaRPr sz="1800" u="none" cap="none" strike="noStrike">
                        <a:solidFill>
                          <a:srgbClr val="FF0000"/>
                        </a:solidFill>
                        <a:latin typeface="Arial"/>
                        <a:ea typeface="Arial"/>
                        <a:cs typeface="Arial"/>
                        <a:sym typeface="Arial"/>
                      </a:endParaRPr>
                    </a:p>
                  </a:txBody>
                  <a:tcPr marT="45725" marB="45725" marR="91450" marL="91450">
                    <a:noFill/>
                  </a:tcPr>
                </a:tc>
                <a:tc>
                  <a:txBody>
                    <a:bodyPr/>
                    <a:lstStyle/>
                    <a:p>
                      <a:pPr indent="0" lvl="0" marL="0" marR="0" rtl="0" algn="ctr">
                        <a:spcBef>
                          <a:spcPts val="0"/>
                        </a:spcBef>
                        <a:spcAft>
                          <a:spcPts val="0"/>
                        </a:spcAft>
                        <a:buNone/>
                      </a:pPr>
                      <a:r>
                        <a:rPr lang="en-US" sz="1800" u="none" cap="none" strike="noStrike">
                          <a:solidFill>
                            <a:srgbClr val="FF0000"/>
                          </a:solidFill>
                          <a:latin typeface="Arial"/>
                          <a:ea typeface="Arial"/>
                          <a:cs typeface="Arial"/>
                          <a:sym typeface="Arial"/>
                        </a:rPr>
                        <a:t>Hokkaido </a:t>
                      </a:r>
                      <a:endParaRPr sz="1800" u="none" cap="none" strike="noStrike">
                        <a:solidFill>
                          <a:srgbClr val="FF0000"/>
                        </a:solidFill>
                        <a:latin typeface="Arial"/>
                        <a:ea typeface="Arial"/>
                        <a:cs typeface="Arial"/>
                        <a:sym typeface="Arial"/>
                      </a:endParaRPr>
                    </a:p>
                  </a:txBody>
                  <a:tcPr marT="45725" marB="45725" marR="91450" marL="91450">
                    <a:noFill/>
                  </a:tcPr>
                </a:tc>
                <a:tc>
                  <a:txBody>
                    <a:bodyPr/>
                    <a:lstStyle/>
                    <a:p>
                      <a:pPr indent="0" lvl="0" marL="0" marR="0" rtl="0" algn="ctr">
                        <a:spcBef>
                          <a:spcPts val="0"/>
                        </a:spcBef>
                        <a:spcAft>
                          <a:spcPts val="0"/>
                        </a:spcAft>
                        <a:buNone/>
                      </a:pPr>
                      <a:r>
                        <a:rPr lang="en-US" sz="1800" u="none" cap="none" strike="noStrike">
                          <a:solidFill>
                            <a:srgbClr val="FF0000"/>
                          </a:solidFill>
                          <a:latin typeface="Arial"/>
                          <a:ea typeface="Arial"/>
                          <a:cs typeface="Arial"/>
                          <a:sym typeface="Arial"/>
                        </a:rPr>
                        <a:t>Eat delicious Food</a:t>
                      </a:r>
                      <a:endParaRPr sz="1800" u="none" cap="none" strike="noStrike">
                        <a:solidFill>
                          <a:srgbClr val="FF0000"/>
                        </a:solidFill>
                        <a:latin typeface="Arial"/>
                        <a:ea typeface="Arial"/>
                        <a:cs typeface="Arial"/>
                        <a:sym typeface="Arial"/>
                      </a:endParaRPr>
                    </a:p>
                  </a:txBody>
                  <a:tcPr marT="45725" marB="45725" marR="91450" marL="91450">
                    <a:noFill/>
                  </a:tcPr>
                </a:tc>
                <a:tc>
                  <a:txBody>
                    <a:bodyPr/>
                    <a:lstStyle/>
                    <a:p>
                      <a:pPr indent="0" lvl="0" marL="0" marR="0" rtl="0" algn="ctr">
                        <a:spcBef>
                          <a:spcPts val="0"/>
                        </a:spcBef>
                        <a:spcAft>
                          <a:spcPts val="0"/>
                        </a:spcAft>
                        <a:buNone/>
                      </a:pPr>
                      <a:r>
                        <a:rPr lang="en-US" sz="1800" u="none" cap="none" strike="noStrike">
                          <a:solidFill>
                            <a:srgbClr val="FF0000"/>
                          </a:solidFill>
                          <a:latin typeface="Arial"/>
                          <a:ea typeface="Arial"/>
                          <a:cs typeface="Arial"/>
                          <a:sym typeface="Arial"/>
                        </a:rPr>
                        <a:t>With my friends </a:t>
                      </a:r>
                      <a:endParaRPr sz="1800" u="none" cap="none" strike="noStrike">
                        <a:solidFill>
                          <a:srgbClr val="FF0000"/>
                        </a:solidFill>
                        <a:latin typeface="Arial"/>
                        <a:ea typeface="Arial"/>
                        <a:cs typeface="Arial"/>
                        <a:sym typeface="Arial"/>
                      </a:endParaRPr>
                    </a:p>
                  </a:txBody>
                  <a:tcPr marT="45725" marB="45725" marR="91450" marL="91450">
                    <a:noFill/>
                  </a:tcPr>
                </a:tc>
                <a:tc>
                  <a:txBody>
                    <a:bodyPr/>
                    <a:lstStyle/>
                    <a:p>
                      <a:pPr indent="0" lvl="0" marL="0" marR="0" rtl="0" algn="ctr">
                        <a:spcBef>
                          <a:spcPts val="0"/>
                        </a:spcBef>
                        <a:spcAft>
                          <a:spcPts val="0"/>
                        </a:spcAft>
                        <a:buNone/>
                      </a:pPr>
                      <a:r>
                        <a:rPr lang="en-US" sz="1800" u="none" cap="none" strike="noStrike">
                          <a:solidFill>
                            <a:srgbClr val="FF0000"/>
                          </a:solidFill>
                          <a:latin typeface="Arial"/>
                          <a:ea typeface="Arial"/>
                          <a:cs typeface="Arial"/>
                          <a:sym typeface="Arial"/>
                        </a:rPr>
                        <a:t>Cheesecakes</a:t>
                      </a:r>
                      <a:endParaRPr sz="1800" u="none" cap="none" strike="noStrike">
                        <a:solidFill>
                          <a:srgbClr val="FF0000"/>
                        </a:solidFill>
                        <a:latin typeface="Arial"/>
                        <a:ea typeface="Arial"/>
                        <a:cs typeface="Arial"/>
                        <a:sym typeface="Arial"/>
                      </a:endParaRPr>
                    </a:p>
                  </a:txBody>
                  <a:tcPr marT="45725" marB="45725" marR="91450" marL="91450">
                    <a:noFill/>
                  </a:tcPr>
                </a:tc>
              </a:tr>
              <a:tr h="776050">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r>
              <a:tr h="776050">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r>
              <a:tr h="776050">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r>
              <a:tr h="776050">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r>
              <a:tr h="776050">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pic>
        <p:nvPicPr>
          <p:cNvPr id="189" name="Google Shape;189;p12"/>
          <p:cNvPicPr preferRelativeResize="0"/>
          <p:nvPr/>
        </p:nvPicPr>
        <p:blipFill rotWithShape="1">
          <a:blip r:embed="rId3">
            <a:alphaModFix/>
          </a:blip>
          <a:srcRect b="0" l="0" r="0" t="0"/>
          <a:stretch/>
        </p:blipFill>
        <p:spPr>
          <a:xfrm>
            <a:off x="8166935" y="2899893"/>
            <a:ext cx="3916101" cy="3629225"/>
          </a:xfrm>
          <a:prstGeom prst="rect">
            <a:avLst/>
          </a:prstGeom>
          <a:noFill/>
          <a:ln>
            <a:noFill/>
          </a:ln>
        </p:spPr>
      </p:pic>
      <p:sp>
        <p:nvSpPr>
          <p:cNvPr id="190" name="Google Shape;190;p12"/>
          <p:cNvSpPr txBox="1"/>
          <p:nvPr/>
        </p:nvSpPr>
        <p:spPr>
          <a:xfrm>
            <a:off x="381492" y="-356652"/>
            <a:ext cx="10891520" cy="784830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t/>
            </a:r>
            <a:endParaRPr b="1" sz="1800">
              <a:solidFill>
                <a:schemeClr val="dk1"/>
              </a:solidFill>
              <a:latin typeface="Arial"/>
              <a:ea typeface="Arial"/>
              <a:cs typeface="Arial"/>
              <a:sym typeface="Arial"/>
            </a:endParaRPr>
          </a:p>
          <a:p>
            <a:pPr indent="0" lvl="0" marL="0" marR="0" rtl="0" algn="l">
              <a:lnSpc>
                <a:spcPct val="150000"/>
              </a:lnSpc>
              <a:spcBef>
                <a:spcPts val="0"/>
              </a:spcBef>
              <a:spcAft>
                <a:spcPts val="0"/>
              </a:spcAft>
              <a:buNone/>
            </a:pPr>
            <a:r>
              <a:rPr b="1" lang="en-US" sz="1800">
                <a:solidFill>
                  <a:schemeClr val="dk1"/>
                </a:solidFill>
                <a:latin typeface="Arial"/>
                <a:ea typeface="Arial"/>
                <a:cs typeface="Arial"/>
                <a:sym typeface="Arial"/>
              </a:rPr>
              <a:t>Model dialog</a:t>
            </a:r>
            <a:endParaRPr/>
          </a:p>
          <a:p>
            <a:pPr indent="0" lvl="0" marL="0" marR="0" rtl="0" algn="l">
              <a:spcBef>
                <a:spcPts val="0"/>
              </a:spcBef>
              <a:spcAft>
                <a:spcPts val="0"/>
              </a:spcAft>
              <a:buNone/>
            </a:pPr>
            <a:r>
              <a:rPr i="0" lang="en-US" sz="1800" u="none" strike="noStrike">
                <a:solidFill>
                  <a:srgbClr val="000000"/>
                </a:solidFill>
                <a:latin typeface="Arial"/>
                <a:ea typeface="Arial"/>
                <a:cs typeface="Arial"/>
                <a:sym typeface="Arial"/>
              </a:rPr>
              <a:t>A: Hi Moka. How are you doing??</a:t>
            </a:r>
            <a:endParaRPr sz="1800">
              <a:solidFill>
                <a:schemeClr val="dk1"/>
              </a:solidFill>
              <a:latin typeface="Arial"/>
              <a:ea typeface="Arial"/>
              <a:cs typeface="Arial"/>
              <a:sym typeface="Arial"/>
            </a:endParaRPr>
          </a:p>
          <a:p>
            <a:pPr indent="0" lvl="0" marL="0" marR="0" rtl="0" algn="l">
              <a:spcBef>
                <a:spcPts val="0"/>
              </a:spcBef>
              <a:spcAft>
                <a:spcPts val="0"/>
              </a:spcAft>
              <a:buNone/>
            </a:pPr>
            <a:br>
              <a:rPr lang="en-US" sz="1800">
                <a:solidFill>
                  <a:schemeClr val="dk1"/>
                </a:solidFill>
                <a:latin typeface="Arial"/>
                <a:ea typeface="Arial"/>
                <a:cs typeface="Arial"/>
                <a:sym typeface="Arial"/>
              </a:rPr>
            </a:br>
            <a:r>
              <a:rPr lang="en-US" sz="1800">
                <a:solidFill>
                  <a:schemeClr val="dk1"/>
                </a:solidFill>
                <a:latin typeface="Arial"/>
                <a:ea typeface="Arial"/>
                <a:cs typeface="Arial"/>
                <a:sym typeface="Arial"/>
              </a:rPr>
              <a:t>B: </a:t>
            </a:r>
            <a:r>
              <a:rPr i="0" lang="en-US" sz="1800" u="none" strike="noStrike">
                <a:solidFill>
                  <a:srgbClr val="000000"/>
                </a:solidFill>
                <a:latin typeface="Arial"/>
                <a:ea typeface="Arial"/>
                <a:cs typeface="Arial"/>
                <a:sym typeface="Arial"/>
              </a:rPr>
              <a:t>Hi, Otoka. I’m good, thank you.  How about you?</a:t>
            </a:r>
            <a:endParaRPr sz="1800">
              <a:solidFill>
                <a:schemeClr val="dk1"/>
              </a:solidFill>
              <a:latin typeface="Arial"/>
              <a:ea typeface="Arial"/>
              <a:cs typeface="Arial"/>
              <a:sym typeface="Arial"/>
            </a:endParaRPr>
          </a:p>
          <a:p>
            <a:pPr indent="0" lvl="0" marL="0" marR="0" rtl="0" algn="l">
              <a:spcBef>
                <a:spcPts val="0"/>
              </a:spcBef>
              <a:spcAft>
                <a:spcPts val="0"/>
              </a:spcAft>
              <a:buNone/>
            </a:pPr>
            <a:br>
              <a:rPr lang="en-US" sz="1800">
                <a:solidFill>
                  <a:schemeClr val="dk1"/>
                </a:solidFill>
                <a:latin typeface="Arial"/>
                <a:ea typeface="Arial"/>
                <a:cs typeface="Arial"/>
                <a:sym typeface="Arial"/>
              </a:rPr>
            </a:br>
            <a:r>
              <a:rPr lang="en-US" sz="1800">
                <a:solidFill>
                  <a:schemeClr val="dk1"/>
                </a:solidFill>
                <a:latin typeface="Arial"/>
                <a:ea typeface="Arial"/>
                <a:cs typeface="Arial"/>
                <a:sym typeface="Arial"/>
              </a:rPr>
              <a:t>A: </a:t>
            </a:r>
            <a:r>
              <a:rPr i="0" lang="en-US" sz="1800" u="none" strike="noStrike">
                <a:solidFill>
                  <a:srgbClr val="000000"/>
                </a:solidFill>
                <a:latin typeface="Arial"/>
                <a:ea typeface="Arial"/>
                <a:cs typeface="Arial"/>
                <a:sym typeface="Arial"/>
              </a:rPr>
              <a:t>I’m fine, thank you. By the way, winter vacation is coming soon. Did you decide where to go during the vacation?</a:t>
            </a:r>
            <a:endParaRPr sz="1800">
              <a:solidFill>
                <a:schemeClr val="dk1"/>
              </a:solidFill>
              <a:latin typeface="Arial"/>
              <a:ea typeface="Arial"/>
              <a:cs typeface="Arial"/>
              <a:sym typeface="Arial"/>
            </a:endParaRPr>
          </a:p>
          <a:p>
            <a:pPr indent="0" lvl="0" marL="0" marR="0" rtl="0" algn="l">
              <a:spcBef>
                <a:spcPts val="0"/>
              </a:spcBef>
              <a:spcAft>
                <a:spcPts val="0"/>
              </a:spcAft>
              <a:buNone/>
            </a:pPr>
            <a:br>
              <a:rPr lang="en-US" sz="1800">
                <a:solidFill>
                  <a:schemeClr val="dk1"/>
                </a:solidFill>
                <a:latin typeface="Arial"/>
                <a:ea typeface="Arial"/>
                <a:cs typeface="Arial"/>
                <a:sym typeface="Arial"/>
              </a:rPr>
            </a:br>
            <a:r>
              <a:rPr lang="en-US" sz="1800">
                <a:solidFill>
                  <a:schemeClr val="dk1"/>
                </a:solidFill>
                <a:latin typeface="Arial"/>
                <a:ea typeface="Arial"/>
                <a:cs typeface="Arial"/>
                <a:sym typeface="Arial"/>
              </a:rPr>
              <a:t>B: </a:t>
            </a:r>
            <a:r>
              <a:rPr i="0" lang="en-US" sz="1800" u="none" strike="noStrike">
                <a:solidFill>
                  <a:srgbClr val="000000"/>
                </a:solidFill>
                <a:latin typeface="Arial"/>
                <a:ea typeface="Arial"/>
                <a:cs typeface="Arial"/>
                <a:sym typeface="Arial"/>
              </a:rPr>
              <a:t>Yes. I will go to Hokkaido, </a:t>
            </a:r>
            <a:endParaRPr sz="1800">
              <a:solidFill>
                <a:schemeClr val="dk1"/>
              </a:solidFill>
              <a:latin typeface="Arial"/>
              <a:ea typeface="Arial"/>
              <a:cs typeface="Arial"/>
              <a:sym typeface="Arial"/>
            </a:endParaRPr>
          </a:p>
          <a:p>
            <a:pPr indent="0" lvl="0" marL="0" marR="0" rtl="0" algn="l">
              <a:spcBef>
                <a:spcPts val="0"/>
              </a:spcBef>
              <a:spcAft>
                <a:spcPts val="0"/>
              </a:spcAft>
              <a:buNone/>
            </a:pPr>
            <a:br>
              <a:rPr lang="en-US" sz="1800">
                <a:solidFill>
                  <a:schemeClr val="dk1"/>
                </a:solidFill>
                <a:latin typeface="Arial"/>
                <a:ea typeface="Arial"/>
                <a:cs typeface="Arial"/>
                <a:sym typeface="Arial"/>
              </a:rPr>
            </a:br>
            <a:r>
              <a:rPr lang="en-US" sz="1800">
                <a:solidFill>
                  <a:schemeClr val="dk1"/>
                </a:solidFill>
                <a:latin typeface="Arial"/>
                <a:ea typeface="Arial"/>
                <a:cs typeface="Arial"/>
                <a:sym typeface="Arial"/>
              </a:rPr>
              <a:t>A: </a:t>
            </a:r>
            <a:r>
              <a:rPr i="0" lang="en-US" sz="1800" u="none" strike="noStrike">
                <a:solidFill>
                  <a:srgbClr val="000000"/>
                </a:solidFill>
                <a:highlight>
                  <a:srgbClr val="00FFFF"/>
                </a:highlight>
                <a:latin typeface="Arial"/>
                <a:ea typeface="Arial"/>
                <a:cs typeface="Arial"/>
                <a:sym typeface="Arial"/>
              </a:rPr>
              <a:t>Oh</a:t>
            </a:r>
            <a:r>
              <a:rPr lang="en-US" sz="1800">
                <a:solidFill>
                  <a:srgbClr val="000000"/>
                </a:solidFill>
                <a:highlight>
                  <a:srgbClr val="00FFFF"/>
                </a:highlight>
                <a:latin typeface="Arial"/>
                <a:ea typeface="Arial"/>
                <a:cs typeface="Arial"/>
                <a:sym typeface="Arial"/>
              </a:rPr>
              <a:t> really? </a:t>
            </a:r>
            <a:r>
              <a:rPr lang="en-US" sz="1800">
                <a:solidFill>
                  <a:srgbClr val="000000"/>
                </a:solidFill>
                <a:latin typeface="Arial"/>
                <a:ea typeface="Arial"/>
                <a:cs typeface="Arial"/>
                <a:sym typeface="Arial"/>
              </a:rPr>
              <a:t>You w</a:t>
            </a:r>
            <a:r>
              <a:rPr i="0" lang="en-US" sz="1800" u="none" strike="noStrike">
                <a:solidFill>
                  <a:srgbClr val="000000"/>
                </a:solidFill>
                <a:latin typeface="Arial"/>
                <a:ea typeface="Arial"/>
                <a:cs typeface="Arial"/>
                <a:sym typeface="Arial"/>
              </a:rPr>
              <a:t>ill go to Hokkaido. What will you do there?</a:t>
            </a:r>
            <a:endParaRPr sz="1800">
              <a:solidFill>
                <a:schemeClr val="dk1"/>
              </a:solidFill>
              <a:latin typeface="Arial"/>
              <a:ea typeface="Arial"/>
              <a:cs typeface="Arial"/>
              <a:sym typeface="Arial"/>
            </a:endParaRPr>
          </a:p>
          <a:p>
            <a:pPr indent="0" lvl="0" marL="0" marR="0" rtl="0" algn="l">
              <a:spcBef>
                <a:spcPts val="0"/>
              </a:spcBef>
              <a:spcAft>
                <a:spcPts val="0"/>
              </a:spcAft>
              <a:buNone/>
            </a:pPr>
            <a:br>
              <a:rPr lang="en-US" sz="1800">
                <a:solidFill>
                  <a:schemeClr val="dk1"/>
                </a:solidFill>
                <a:latin typeface="Arial"/>
                <a:ea typeface="Arial"/>
                <a:cs typeface="Arial"/>
                <a:sym typeface="Arial"/>
              </a:rPr>
            </a:br>
            <a:r>
              <a:rPr lang="en-US" sz="1800">
                <a:solidFill>
                  <a:schemeClr val="dk1"/>
                </a:solidFill>
                <a:latin typeface="Arial"/>
                <a:ea typeface="Arial"/>
                <a:cs typeface="Arial"/>
                <a:sym typeface="Arial"/>
              </a:rPr>
              <a:t>B: </a:t>
            </a:r>
            <a:r>
              <a:rPr i="0" lang="en-US" sz="1800" u="none" strike="noStrike">
                <a:solidFill>
                  <a:srgbClr val="000000"/>
                </a:solidFill>
                <a:latin typeface="Arial"/>
                <a:ea typeface="Arial"/>
                <a:cs typeface="Arial"/>
                <a:sym typeface="Arial"/>
              </a:rPr>
              <a:t>I will eat delicious food, such as fresh seafood, cheese, and ice cream.</a:t>
            </a:r>
            <a:endParaRPr sz="1800">
              <a:solidFill>
                <a:schemeClr val="dk1"/>
              </a:solidFill>
              <a:latin typeface="Arial"/>
              <a:ea typeface="Arial"/>
              <a:cs typeface="Arial"/>
              <a:sym typeface="Arial"/>
            </a:endParaRPr>
          </a:p>
          <a:p>
            <a:pPr indent="0" lvl="0" marL="0" marR="0" rtl="0" algn="l">
              <a:spcBef>
                <a:spcPts val="0"/>
              </a:spcBef>
              <a:spcAft>
                <a:spcPts val="0"/>
              </a:spcAft>
              <a:buNone/>
            </a:pPr>
            <a:br>
              <a:rPr lang="en-US" sz="1800">
                <a:solidFill>
                  <a:schemeClr val="dk1"/>
                </a:solidFill>
                <a:latin typeface="Arial"/>
                <a:ea typeface="Arial"/>
                <a:cs typeface="Arial"/>
                <a:sym typeface="Arial"/>
              </a:rPr>
            </a:br>
            <a:r>
              <a:rPr lang="en-US" sz="1800">
                <a:solidFill>
                  <a:schemeClr val="dk1"/>
                </a:solidFill>
                <a:latin typeface="Arial"/>
                <a:ea typeface="Arial"/>
                <a:cs typeface="Arial"/>
                <a:sym typeface="Arial"/>
              </a:rPr>
              <a:t>A: </a:t>
            </a:r>
            <a:r>
              <a:rPr i="0" lang="en-US" sz="1800" u="none" strike="noStrike">
                <a:solidFill>
                  <a:srgbClr val="000000"/>
                </a:solidFill>
                <a:highlight>
                  <a:srgbClr val="00FFFF"/>
                </a:highlight>
                <a:latin typeface="Arial"/>
                <a:ea typeface="Arial"/>
                <a:cs typeface="Arial"/>
                <a:sym typeface="Arial"/>
              </a:rPr>
              <a:t>Sounds great</a:t>
            </a:r>
            <a:r>
              <a:rPr i="0" lang="en-US" sz="1800" u="none" strike="noStrike">
                <a:solidFill>
                  <a:srgbClr val="000000"/>
                </a:solidFill>
                <a:latin typeface="Arial"/>
                <a:ea typeface="Arial"/>
                <a:cs typeface="Arial"/>
                <a:sym typeface="Arial"/>
              </a:rPr>
              <a:t>. Who will you go there with?</a:t>
            </a:r>
            <a:endParaRPr sz="1800">
              <a:solidFill>
                <a:schemeClr val="dk1"/>
              </a:solidFill>
              <a:latin typeface="Arial"/>
              <a:ea typeface="Arial"/>
              <a:cs typeface="Arial"/>
              <a:sym typeface="Arial"/>
            </a:endParaRPr>
          </a:p>
          <a:p>
            <a:pPr indent="0" lvl="0" marL="0" marR="0" rtl="0" algn="l">
              <a:spcBef>
                <a:spcPts val="0"/>
              </a:spcBef>
              <a:spcAft>
                <a:spcPts val="0"/>
              </a:spcAft>
              <a:buNone/>
            </a:pPr>
            <a:br>
              <a:rPr lang="en-US" sz="1800">
                <a:solidFill>
                  <a:schemeClr val="dk1"/>
                </a:solidFill>
                <a:latin typeface="Arial"/>
                <a:ea typeface="Arial"/>
                <a:cs typeface="Arial"/>
                <a:sym typeface="Arial"/>
              </a:rPr>
            </a:br>
            <a:r>
              <a:rPr lang="en-US" sz="1800">
                <a:solidFill>
                  <a:schemeClr val="dk1"/>
                </a:solidFill>
                <a:latin typeface="Arial"/>
                <a:ea typeface="Arial"/>
                <a:cs typeface="Arial"/>
                <a:sym typeface="Arial"/>
              </a:rPr>
              <a:t>B: </a:t>
            </a:r>
            <a:r>
              <a:rPr lang="en-US" sz="1800">
                <a:solidFill>
                  <a:schemeClr val="dk1"/>
                </a:solidFill>
                <a:highlight>
                  <a:srgbClr val="00FFFF"/>
                </a:highlight>
                <a:latin typeface="Arial"/>
                <a:ea typeface="Arial"/>
                <a:cs typeface="Arial"/>
                <a:sym typeface="Arial"/>
              </a:rPr>
              <a:t>Who? </a:t>
            </a:r>
            <a:r>
              <a:rPr i="0" lang="en-US" sz="1800" u="none" strike="noStrike">
                <a:solidFill>
                  <a:srgbClr val="000000"/>
                </a:solidFill>
                <a:latin typeface="Arial"/>
                <a:ea typeface="Arial"/>
                <a:cs typeface="Arial"/>
                <a:sym typeface="Arial"/>
              </a:rPr>
              <a:t>With my friends.</a:t>
            </a:r>
            <a:endParaRPr sz="1800">
              <a:solidFill>
                <a:schemeClr val="dk1"/>
              </a:solidFill>
              <a:latin typeface="Arial"/>
              <a:ea typeface="Arial"/>
              <a:cs typeface="Arial"/>
              <a:sym typeface="Arial"/>
            </a:endParaRPr>
          </a:p>
          <a:p>
            <a:pPr indent="0" lvl="0" marL="0" marR="0" rtl="0" algn="l">
              <a:spcBef>
                <a:spcPts val="0"/>
              </a:spcBef>
              <a:spcAft>
                <a:spcPts val="0"/>
              </a:spcAft>
              <a:buNone/>
            </a:pPr>
            <a:br>
              <a:rPr lang="en-US" sz="1800">
                <a:solidFill>
                  <a:schemeClr val="dk1"/>
                </a:solidFill>
                <a:latin typeface="Arial"/>
                <a:ea typeface="Arial"/>
                <a:cs typeface="Arial"/>
                <a:sym typeface="Arial"/>
              </a:rPr>
            </a:br>
            <a:r>
              <a:rPr lang="en-US" sz="1800">
                <a:solidFill>
                  <a:schemeClr val="dk1"/>
                </a:solidFill>
                <a:latin typeface="Arial"/>
                <a:ea typeface="Arial"/>
                <a:cs typeface="Arial"/>
                <a:sym typeface="Arial"/>
              </a:rPr>
              <a:t>A: </a:t>
            </a:r>
            <a:r>
              <a:rPr i="0" lang="en-US" sz="1800" u="none" strike="noStrike">
                <a:solidFill>
                  <a:srgbClr val="000000"/>
                </a:solidFill>
                <a:highlight>
                  <a:srgbClr val="00FFFF"/>
                </a:highlight>
                <a:latin typeface="Arial"/>
                <a:ea typeface="Arial"/>
                <a:cs typeface="Arial"/>
                <a:sym typeface="Arial"/>
              </a:rPr>
              <a:t>That’s great</a:t>
            </a:r>
            <a:r>
              <a:rPr i="0" lang="en-US" sz="1800" u="none" strike="noStrike">
                <a:solidFill>
                  <a:srgbClr val="000000"/>
                </a:solidFill>
                <a:latin typeface="Arial"/>
                <a:ea typeface="Arial"/>
                <a:cs typeface="Arial"/>
                <a:sym typeface="Arial"/>
              </a:rPr>
              <a:t>. </a:t>
            </a:r>
            <a:r>
              <a:rPr i="0" lang="en-US" sz="1800" u="none" strike="noStrike">
                <a:solidFill>
                  <a:srgbClr val="000000"/>
                </a:solidFill>
                <a:highlight>
                  <a:srgbClr val="FFFF00"/>
                </a:highlight>
                <a:latin typeface="Arial"/>
                <a:ea typeface="Arial"/>
                <a:cs typeface="Arial"/>
                <a:sym typeface="Arial"/>
              </a:rPr>
              <a:t>★What do you want to buy for souvenirs?</a:t>
            </a:r>
            <a:endParaRPr sz="1800">
              <a:solidFill>
                <a:schemeClr val="dk1"/>
              </a:solidFill>
              <a:highlight>
                <a:srgbClr val="FFFF00"/>
              </a:highlight>
              <a:latin typeface="Arial"/>
              <a:ea typeface="Arial"/>
              <a:cs typeface="Arial"/>
              <a:sym typeface="Arial"/>
            </a:endParaRPr>
          </a:p>
          <a:p>
            <a:pPr indent="0" lvl="0" marL="0" marR="0" rtl="0" algn="l">
              <a:spcBef>
                <a:spcPts val="0"/>
              </a:spcBef>
              <a:spcAft>
                <a:spcPts val="0"/>
              </a:spcAft>
              <a:buNone/>
            </a:pPr>
            <a:br>
              <a:rPr lang="en-US" sz="1800">
                <a:solidFill>
                  <a:schemeClr val="dk1"/>
                </a:solidFill>
                <a:latin typeface="Arial"/>
                <a:ea typeface="Arial"/>
                <a:cs typeface="Arial"/>
                <a:sym typeface="Arial"/>
              </a:rPr>
            </a:br>
            <a:r>
              <a:rPr lang="en-US" sz="1800">
                <a:solidFill>
                  <a:schemeClr val="dk1"/>
                </a:solidFill>
                <a:latin typeface="Arial"/>
                <a:ea typeface="Arial"/>
                <a:cs typeface="Arial"/>
                <a:sym typeface="Arial"/>
              </a:rPr>
              <a:t>B: </a:t>
            </a:r>
            <a:r>
              <a:rPr lang="en-US" sz="1800">
                <a:solidFill>
                  <a:schemeClr val="dk1"/>
                </a:solidFill>
                <a:highlight>
                  <a:srgbClr val="00FFFF"/>
                </a:highlight>
                <a:latin typeface="Arial"/>
                <a:ea typeface="Arial"/>
                <a:cs typeface="Arial"/>
                <a:sym typeface="Arial"/>
              </a:rPr>
              <a:t>Umm…</a:t>
            </a:r>
            <a:r>
              <a:rPr lang="en-US" sz="1800">
                <a:solidFill>
                  <a:schemeClr val="dk1"/>
                </a:solidFill>
                <a:highlight>
                  <a:srgbClr val="FFFF00"/>
                </a:highlight>
                <a:latin typeface="Arial"/>
                <a:ea typeface="Arial"/>
                <a:cs typeface="Arial"/>
                <a:sym typeface="Arial"/>
              </a:rPr>
              <a:t>★</a:t>
            </a:r>
            <a:r>
              <a:rPr i="0" lang="en-US" sz="1800" u="none" strike="noStrike">
                <a:solidFill>
                  <a:srgbClr val="000000"/>
                </a:solidFill>
                <a:highlight>
                  <a:srgbClr val="FFFF00"/>
                </a:highlight>
                <a:latin typeface="Arial"/>
                <a:ea typeface="Arial"/>
                <a:cs typeface="Arial"/>
                <a:sym typeface="Arial"/>
              </a:rPr>
              <a:t>I want to buy cheesecakes!</a:t>
            </a:r>
            <a:endParaRPr sz="1800">
              <a:solidFill>
                <a:schemeClr val="dk1"/>
              </a:solidFill>
              <a:highlight>
                <a:srgbClr val="FFFF00"/>
              </a:highlight>
              <a:latin typeface="Arial"/>
              <a:ea typeface="Arial"/>
              <a:cs typeface="Arial"/>
              <a:sym typeface="Arial"/>
            </a:endParaRPr>
          </a:p>
          <a:p>
            <a:pPr indent="0" lvl="0" marL="0" marR="0" rtl="0" algn="l">
              <a:spcBef>
                <a:spcPts val="0"/>
              </a:spcBef>
              <a:spcAft>
                <a:spcPts val="0"/>
              </a:spcAft>
              <a:buNone/>
            </a:pPr>
            <a:br>
              <a:rPr lang="en-US" sz="1800">
                <a:solidFill>
                  <a:schemeClr val="dk1"/>
                </a:solidFill>
                <a:latin typeface="Arial"/>
                <a:ea typeface="Arial"/>
                <a:cs typeface="Arial"/>
                <a:sym typeface="Arial"/>
              </a:rPr>
            </a:br>
            <a:r>
              <a:rPr lang="en-US" sz="1800">
                <a:solidFill>
                  <a:schemeClr val="dk1"/>
                </a:solidFill>
                <a:latin typeface="Arial"/>
                <a:ea typeface="Arial"/>
                <a:cs typeface="Arial"/>
                <a:sym typeface="Arial"/>
              </a:rPr>
              <a:t>A: </a:t>
            </a:r>
            <a:r>
              <a:rPr lang="en-US" sz="1800">
                <a:solidFill>
                  <a:srgbClr val="000000"/>
                </a:solidFill>
                <a:highlight>
                  <a:srgbClr val="00FFFF"/>
                </a:highlight>
                <a:latin typeface="Arial"/>
                <a:ea typeface="Arial"/>
                <a:cs typeface="Arial"/>
                <a:sym typeface="Arial"/>
              </a:rPr>
              <a:t>Wow</a:t>
            </a:r>
            <a:r>
              <a:rPr i="0" lang="en-US" sz="1800" u="none" strike="noStrike">
                <a:solidFill>
                  <a:srgbClr val="000000"/>
                </a:solidFill>
                <a:highlight>
                  <a:srgbClr val="00FFFF"/>
                </a:highlight>
                <a:latin typeface="Arial"/>
                <a:ea typeface="Arial"/>
                <a:cs typeface="Arial"/>
                <a:sym typeface="Arial"/>
              </a:rPr>
              <a:t>! </a:t>
            </a:r>
            <a:r>
              <a:rPr i="0" lang="en-US" sz="1800" u="none" strike="noStrike">
                <a:solidFill>
                  <a:srgbClr val="000000"/>
                </a:solidFill>
                <a:latin typeface="Arial"/>
                <a:ea typeface="Arial"/>
                <a:cs typeface="Arial"/>
                <a:sym typeface="Arial"/>
              </a:rPr>
              <a:t>Have fun!</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br>
              <a:rPr lang="en-US"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sp>
        <p:nvSpPr>
          <p:cNvPr id="191" name="Google Shape;191;p12"/>
          <p:cNvSpPr txBox="1"/>
          <p:nvPr/>
        </p:nvSpPr>
        <p:spPr>
          <a:xfrm>
            <a:off x="6566461" y="144216"/>
            <a:ext cx="270138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highlight>
                  <a:srgbClr val="00FFFF"/>
                </a:highlight>
                <a:latin typeface="Arial"/>
                <a:ea typeface="Arial"/>
                <a:cs typeface="Arial"/>
                <a:sym typeface="Arial"/>
              </a:rPr>
              <a:t>Conversation strategies</a:t>
            </a:r>
            <a:endParaRPr sz="1800">
              <a:solidFill>
                <a:schemeClr val="dk1"/>
              </a:solidFill>
              <a:highlight>
                <a:srgbClr val="00FFFF"/>
              </a:highlight>
              <a:latin typeface="Arial"/>
              <a:ea typeface="Arial"/>
              <a:cs typeface="Arial"/>
              <a:sym typeface="Arial"/>
            </a:endParaRPr>
          </a:p>
        </p:txBody>
      </p:sp>
      <p:sp>
        <p:nvSpPr>
          <p:cNvPr id="192" name="Google Shape;192;p12"/>
          <p:cNvSpPr txBox="1"/>
          <p:nvPr/>
        </p:nvSpPr>
        <p:spPr>
          <a:xfrm>
            <a:off x="9267842" y="144216"/>
            <a:ext cx="281519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highlight>
                  <a:srgbClr val="FFFF00"/>
                </a:highlight>
                <a:latin typeface="Arial"/>
                <a:ea typeface="Arial"/>
                <a:cs typeface="Arial"/>
                <a:sym typeface="Arial"/>
              </a:rPr>
              <a:t>★Your original question </a:t>
            </a:r>
            <a:endParaRPr sz="1800">
              <a:solidFill>
                <a:schemeClr val="dk1"/>
              </a:solidFill>
              <a:highlight>
                <a:srgbClr val="FFFF00"/>
              </a:highlight>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13"/>
          <p:cNvPicPr preferRelativeResize="0"/>
          <p:nvPr/>
        </p:nvPicPr>
        <p:blipFill rotWithShape="1">
          <a:blip r:embed="rId3">
            <a:alphaModFix/>
          </a:blip>
          <a:srcRect b="0" l="0" r="0" t="0"/>
          <a:stretch/>
        </p:blipFill>
        <p:spPr>
          <a:xfrm>
            <a:off x="383458" y="0"/>
            <a:ext cx="11808542" cy="664230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4"/>
          <p:cNvSpPr/>
          <p:nvPr/>
        </p:nvSpPr>
        <p:spPr>
          <a:xfrm>
            <a:off x="396240" y="2813312"/>
            <a:ext cx="8924741" cy="3896032"/>
          </a:xfrm>
          <a:prstGeom prst="rect">
            <a:avLst/>
          </a:prstGeom>
          <a:solidFill>
            <a:srgbClr val="FFFFCC"/>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4" name="Google Shape;204;p14"/>
          <p:cNvSpPr txBox="1"/>
          <p:nvPr/>
        </p:nvSpPr>
        <p:spPr>
          <a:xfrm>
            <a:off x="379031" y="2888707"/>
            <a:ext cx="9773920" cy="4524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000000"/>
                </a:solidFill>
                <a:latin typeface="Arial"/>
                <a:ea typeface="Arial"/>
                <a:cs typeface="Arial"/>
                <a:sym typeface="Arial"/>
              </a:rPr>
              <a:t>＜Original Questions＞</a:t>
            </a:r>
            <a:endParaRPr b="1" i="0" sz="1800" u="none"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sz="1800">
              <a:solidFill>
                <a:schemeClr val="dk1"/>
              </a:solidFill>
              <a:latin typeface="Arial"/>
              <a:ea typeface="Arial"/>
              <a:cs typeface="Arial"/>
              <a:sym typeface="Arial"/>
            </a:endParaRPr>
          </a:p>
          <a:p>
            <a:pPr indent="0" lvl="0" marL="0" marR="0" rtl="0" algn="l">
              <a:spcBef>
                <a:spcPts val="0"/>
              </a:spcBef>
              <a:spcAft>
                <a:spcPts val="0"/>
              </a:spcAft>
              <a:buNone/>
            </a:pPr>
            <a:r>
              <a:rPr b="0" i="0" lang="en-US" sz="1800" u="none" strike="noStrike">
                <a:solidFill>
                  <a:srgbClr val="000000"/>
                </a:solidFill>
                <a:latin typeface="Arial"/>
                <a:ea typeface="Arial"/>
                <a:cs typeface="Arial"/>
                <a:sym typeface="Arial"/>
              </a:rPr>
              <a:t>• </a:t>
            </a:r>
            <a:r>
              <a:rPr lang="en-US" sz="1800">
                <a:solidFill>
                  <a:srgbClr val="000000"/>
                </a:solidFill>
                <a:latin typeface="Arial"/>
                <a:ea typeface="Arial"/>
                <a:cs typeface="Arial"/>
                <a:sym typeface="Arial"/>
              </a:rPr>
              <a:t>How will you go there</a:t>
            </a:r>
            <a:r>
              <a:rPr b="0" i="0" lang="en-US" sz="1800" u="none" strike="noStrike">
                <a:solidFill>
                  <a:srgbClr val="000000"/>
                </a:solidFill>
                <a:latin typeface="Arial"/>
                <a:ea typeface="Arial"/>
                <a:cs typeface="Arial"/>
                <a:sym typeface="Arial"/>
              </a:rPr>
              <a:t>?</a:t>
            </a:r>
            <a:r>
              <a:rPr lang="en-US" sz="1800">
                <a:solidFill>
                  <a:schemeClr val="dk1"/>
                </a:solidFill>
                <a:latin typeface="Arial"/>
                <a:ea typeface="Arial"/>
                <a:cs typeface="Arial"/>
                <a:sym typeface="Arial"/>
              </a:rPr>
              <a:t>              	どのようにそこまでいきますか</a:t>
            </a:r>
            <a:r>
              <a:rPr b="0" i="0" lang="en-US" sz="1800" u="none" strike="noStrike">
                <a:solidFill>
                  <a:srgbClr val="000000"/>
                </a:solidFill>
                <a:latin typeface="Arial"/>
                <a:ea typeface="Arial"/>
                <a:cs typeface="Arial"/>
                <a:sym typeface="Arial"/>
              </a:rPr>
              <a:t>？</a:t>
            </a:r>
            <a:endParaRPr b="0" i="0" sz="1800" u="none"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sz="1800">
              <a:solidFill>
                <a:schemeClr val="dk1"/>
              </a:solidFill>
              <a:latin typeface="Arial"/>
              <a:ea typeface="Arial"/>
              <a:cs typeface="Arial"/>
              <a:sym typeface="Arial"/>
            </a:endParaRPr>
          </a:p>
          <a:p>
            <a:pPr indent="0" lvl="0" marL="0" marR="0" rtl="0" algn="l">
              <a:spcBef>
                <a:spcPts val="0"/>
              </a:spcBef>
              <a:spcAft>
                <a:spcPts val="0"/>
              </a:spcAft>
              <a:buNone/>
            </a:pPr>
            <a:r>
              <a:rPr b="0" i="0" lang="en-US" sz="1800" u="none" strike="noStrike">
                <a:solidFill>
                  <a:srgbClr val="000000"/>
                </a:solidFill>
                <a:latin typeface="Arial"/>
                <a:ea typeface="Arial"/>
                <a:cs typeface="Arial"/>
                <a:sym typeface="Arial"/>
              </a:rPr>
              <a:t>• </a:t>
            </a:r>
            <a:r>
              <a:rPr lang="en-US" sz="1800">
                <a:solidFill>
                  <a:srgbClr val="000000"/>
                </a:solidFill>
                <a:latin typeface="Arial"/>
                <a:ea typeface="Arial"/>
                <a:cs typeface="Arial"/>
                <a:sym typeface="Arial"/>
              </a:rPr>
              <a:t>How long will you stay there</a:t>
            </a:r>
            <a:r>
              <a:rPr b="0" i="0" lang="en-US" sz="1800" u="none" strike="noStrike">
                <a:solidFill>
                  <a:srgbClr val="000000"/>
                </a:solidFill>
                <a:latin typeface="Arial"/>
                <a:ea typeface="Arial"/>
                <a:cs typeface="Arial"/>
                <a:sym typeface="Arial"/>
              </a:rPr>
              <a:t>？  	どのくらいの期間滞在しますか？</a:t>
            </a:r>
            <a:endParaRPr b="0" i="0" sz="1800" u="none"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sz="1800">
              <a:solidFill>
                <a:schemeClr val="dk1"/>
              </a:solidFill>
              <a:latin typeface="Arial"/>
              <a:ea typeface="Arial"/>
              <a:cs typeface="Arial"/>
              <a:sym typeface="Arial"/>
            </a:endParaRPr>
          </a:p>
          <a:p>
            <a:pPr indent="0" lvl="0" marL="0" marR="0" rtl="0" algn="l">
              <a:spcBef>
                <a:spcPts val="0"/>
              </a:spcBef>
              <a:spcAft>
                <a:spcPts val="0"/>
              </a:spcAft>
              <a:buNone/>
            </a:pPr>
            <a:r>
              <a:rPr b="0" i="0" lang="en-US" sz="1800" u="none" strike="noStrike">
                <a:solidFill>
                  <a:srgbClr val="000000"/>
                </a:solidFill>
                <a:latin typeface="Arial"/>
                <a:ea typeface="Arial"/>
                <a:cs typeface="Arial"/>
                <a:sym typeface="Arial"/>
              </a:rPr>
              <a:t>• Why do you want to go there?</a:t>
            </a:r>
            <a:r>
              <a:rPr lang="en-US" sz="1800">
                <a:solidFill>
                  <a:schemeClr val="dk1"/>
                </a:solidFill>
                <a:latin typeface="Arial"/>
                <a:ea typeface="Arial"/>
                <a:cs typeface="Arial"/>
                <a:sym typeface="Arial"/>
              </a:rPr>
              <a:t>         	</a:t>
            </a:r>
            <a:r>
              <a:rPr b="0" i="0" lang="en-US" sz="1800" u="none" strike="noStrike">
                <a:solidFill>
                  <a:srgbClr val="000000"/>
                </a:solidFill>
                <a:latin typeface="Arial"/>
                <a:ea typeface="Arial"/>
                <a:cs typeface="Arial"/>
                <a:sym typeface="Arial"/>
              </a:rPr>
              <a:t>なぜそこに行きたいのですか？</a:t>
            </a:r>
            <a:endParaRPr b="0" i="0" sz="1800" u="none"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sz="1800">
              <a:solidFill>
                <a:schemeClr val="dk1"/>
              </a:solidFill>
              <a:latin typeface="Arial"/>
              <a:ea typeface="Arial"/>
              <a:cs typeface="Arial"/>
              <a:sym typeface="Arial"/>
            </a:endParaRPr>
          </a:p>
          <a:p>
            <a:pPr indent="0" lvl="0" marL="0" marR="0" rtl="0" algn="l">
              <a:spcBef>
                <a:spcPts val="0"/>
              </a:spcBef>
              <a:spcAft>
                <a:spcPts val="0"/>
              </a:spcAft>
              <a:buNone/>
            </a:pPr>
            <a:r>
              <a:rPr b="0" i="0" lang="en-US" sz="1800" u="none" strike="noStrike">
                <a:solidFill>
                  <a:srgbClr val="000000"/>
                </a:solidFill>
                <a:latin typeface="Arial"/>
                <a:ea typeface="Arial"/>
                <a:cs typeface="Arial"/>
                <a:sym typeface="Arial"/>
              </a:rPr>
              <a:t>• What is that </a:t>
            </a:r>
            <a:r>
              <a:rPr lang="en-US" sz="1800">
                <a:solidFill>
                  <a:srgbClr val="000000"/>
                </a:solidFill>
                <a:latin typeface="Arial"/>
                <a:ea typeface="Arial"/>
                <a:cs typeface="Arial"/>
                <a:sym typeface="Arial"/>
              </a:rPr>
              <a:t>place </a:t>
            </a:r>
            <a:r>
              <a:rPr b="0" i="0" lang="en-US" sz="1800" u="none" strike="noStrike">
                <a:solidFill>
                  <a:srgbClr val="000000"/>
                </a:solidFill>
                <a:latin typeface="Arial"/>
                <a:ea typeface="Arial"/>
                <a:cs typeface="Arial"/>
                <a:sym typeface="Arial"/>
              </a:rPr>
              <a:t>famous for</a:t>
            </a:r>
            <a:r>
              <a:rPr lang="en-US" sz="1800">
                <a:solidFill>
                  <a:srgbClr val="000000"/>
                </a:solidFill>
                <a:latin typeface="Arial"/>
                <a:ea typeface="Arial"/>
                <a:cs typeface="Arial"/>
                <a:sym typeface="Arial"/>
              </a:rPr>
              <a:t>?       	</a:t>
            </a:r>
            <a:r>
              <a:rPr b="0" i="0" lang="en-US" sz="1800" u="none" strike="noStrike">
                <a:solidFill>
                  <a:srgbClr val="000000"/>
                </a:solidFill>
                <a:latin typeface="Arial"/>
                <a:ea typeface="Arial"/>
                <a:cs typeface="Arial"/>
                <a:sym typeface="Arial"/>
              </a:rPr>
              <a:t>その場所は何で有名ですか？</a:t>
            </a:r>
            <a:endParaRPr b="0" i="0" sz="1800" u="none"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sz="1800">
              <a:solidFill>
                <a:srgbClr val="000000"/>
              </a:solidFill>
              <a:latin typeface="Arial"/>
              <a:ea typeface="Arial"/>
              <a:cs typeface="Arial"/>
              <a:sym typeface="Arial"/>
            </a:endParaRPr>
          </a:p>
          <a:p>
            <a:pPr indent="-285750" lvl="0" marL="285750" marR="0" rtl="0" algn="l">
              <a:spcBef>
                <a:spcPts val="0"/>
              </a:spcBef>
              <a:spcAft>
                <a:spcPts val="0"/>
              </a:spcAft>
              <a:buClr>
                <a:srgbClr val="000000"/>
              </a:buClr>
              <a:buSzPts val="1800"/>
              <a:buFont typeface="Arial"/>
              <a:buChar char="•"/>
            </a:pPr>
            <a:r>
              <a:rPr b="0" i="0" lang="en-US" sz="1800" u="none" strike="noStrike">
                <a:solidFill>
                  <a:srgbClr val="000000"/>
                </a:solidFill>
                <a:latin typeface="Arial"/>
                <a:ea typeface="Arial"/>
                <a:cs typeface="Arial"/>
                <a:sym typeface="Arial"/>
              </a:rPr>
              <a:t>What food do you want to eat? 	どんな食べ物が食べたいですか?</a:t>
            </a:r>
            <a:endParaRPr/>
          </a:p>
          <a:p>
            <a:pPr indent="-171450" lvl="0" marL="285750" marR="0" rtl="0" algn="l">
              <a:spcBef>
                <a:spcPts val="0"/>
              </a:spcBef>
              <a:spcAft>
                <a:spcPts val="0"/>
              </a:spcAft>
              <a:buClr>
                <a:schemeClr val="dk1"/>
              </a:buClr>
              <a:buSzPts val="1800"/>
              <a:buFont typeface="Arial"/>
              <a:buNone/>
            </a:pPr>
            <a:r>
              <a:t/>
            </a:r>
            <a:endParaRPr b="0" i="0" sz="1800" u="none" strike="noStrike">
              <a:solidFill>
                <a:srgbClr val="000000"/>
              </a:solidFill>
              <a:latin typeface="Arial"/>
              <a:ea typeface="Arial"/>
              <a:cs typeface="Arial"/>
              <a:sym typeface="Arial"/>
            </a:endParaRPr>
          </a:p>
          <a:p>
            <a:pPr indent="0" lvl="0" marL="0" marR="0" rtl="0" algn="l">
              <a:spcBef>
                <a:spcPts val="0"/>
              </a:spcBef>
              <a:spcAft>
                <a:spcPts val="0"/>
              </a:spcAft>
              <a:buNone/>
            </a:pPr>
            <a:r>
              <a:rPr b="0" i="0" lang="en-US" sz="1800" u="none" strike="noStrike">
                <a:solidFill>
                  <a:srgbClr val="000000"/>
                </a:solidFill>
                <a:latin typeface="Arial"/>
                <a:ea typeface="Arial"/>
                <a:cs typeface="Arial"/>
                <a:sym typeface="Arial"/>
              </a:rPr>
              <a:t>• What tourist spot do you want to visit? </a:t>
            </a:r>
            <a:r>
              <a:rPr lang="en-US" sz="1800">
                <a:solidFill>
                  <a:srgbClr val="000000"/>
                </a:solidFill>
                <a:latin typeface="Arial"/>
                <a:ea typeface="Arial"/>
                <a:cs typeface="Arial"/>
                <a:sym typeface="Arial"/>
              </a:rPr>
              <a:t>  </a:t>
            </a:r>
            <a:r>
              <a:rPr b="0" i="0" lang="en-US" sz="1800" u="none" strike="noStrike">
                <a:solidFill>
                  <a:srgbClr val="000000"/>
                </a:solidFill>
                <a:latin typeface="Arial"/>
                <a:ea typeface="Arial"/>
                <a:cs typeface="Arial"/>
                <a:sym typeface="Arial"/>
              </a:rPr>
              <a:t>どんな観光名所に行きたいですか?</a:t>
            </a:r>
            <a:endParaRPr b="0" i="0" sz="1800" u="none"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sz="1800">
              <a:solidFill>
                <a:schemeClr val="dk1"/>
              </a:solidFill>
              <a:latin typeface="Arial"/>
              <a:ea typeface="Arial"/>
              <a:cs typeface="Arial"/>
              <a:sym typeface="Arial"/>
            </a:endParaRPr>
          </a:p>
          <a:p>
            <a:pPr indent="0" lvl="0" marL="0" marR="0" rtl="0" algn="l">
              <a:spcBef>
                <a:spcPts val="0"/>
              </a:spcBef>
              <a:spcAft>
                <a:spcPts val="0"/>
              </a:spcAft>
              <a:buNone/>
            </a:pPr>
            <a:br>
              <a:rPr lang="en-US"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sp>
        <p:nvSpPr>
          <p:cNvPr id="205" name="Google Shape;205;p14"/>
          <p:cNvSpPr/>
          <p:nvPr/>
        </p:nvSpPr>
        <p:spPr>
          <a:xfrm>
            <a:off x="396240" y="518987"/>
            <a:ext cx="9409471" cy="2337553"/>
          </a:xfrm>
          <a:prstGeom prst="rect">
            <a:avLst/>
          </a:prstGeom>
          <a:solidFill>
            <a:srgbClr val="CCFFFF"/>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6" name="Google Shape;206;p14"/>
          <p:cNvSpPr txBox="1"/>
          <p:nvPr/>
        </p:nvSpPr>
        <p:spPr>
          <a:xfrm>
            <a:off x="493247" y="518987"/>
            <a:ext cx="9545488" cy="2296783"/>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0" lang="en-US" sz="1800" u="none" strike="noStrike">
                <a:solidFill>
                  <a:srgbClr val="000000"/>
                </a:solidFill>
                <a:latin typeface="Arial"/>
                <a:ea typeface="Arial"/>
                <a:cs typeface="Arial"/>
                <a:sym typeface="Arial"/>
              </a:rPr>
              <a:t>＜Communication Strategies＞</a:t>
            </a:r>
            <a:endParaRPr b="1" sz="1800">
              <a:solidFill>
                <a:schemeClr val="dk1"/>
              </a:solidFill>
              <a:latin typeface="Arial"/>
              <a:ea typeface="Arial"/>
              <a:cs typeface="Arial"/>
              <a:sym typeface="Arial"/>
            </a:endParaRPr>
          </a:p>
          <a:p>
            <a:pPr indent="0" lvl="0" marL="0" marR="0" rtl="0" algn="just">
              <a:lnSpc>
                <a:spcPct val="150000"/>
              </a:lnSpc>
              <a:spcBef>
                <a:spcPts val="0"/>
              </a:spcBef>
              <a:spcAft>
                <a:spcPts val="0"/>
              </a:spcAft>
              <a:buNone/>
            </a:pPr>
            <a:r>
              <a:rPr b="0" i="0" lang="en-US" sz="1600" u="none" strike="noStrike">
                <a:solidFill>
                  <a:srgbClr val="000000"/>
                </a:solidFill>
                <a:latin typeface="Arial"/>
                <a:ea typeface="Arial"/>
                <a:cs typeface="Arial"/>
                <a:sym typeface="Arial"/>
              </a:rPr>
              <a:t>間をつなぐ（えーと。あの～。）</a:t>
            </a:r>
            <a:r>
              <a:rPr b="1" i="0" lang="en-US" sz="1600" u="none" strike="noStrike">
                <a:solidFill>
                  <a:srgbClr val="000000"/>
                </a:solidFill>
                <a:latin typeface="Arial"/>
                <a:ea typeface="Arial"/>
                <a:cs typeface="Arial"/>
                <a:sym typeface="Arial"/>
              </a:rPr>
              <a:t>Well…  Um…　Uh…  Hmm…  Let's see.</a:t>
            </a:r>
            <a:endParaRPr b="1" sz="1600">
              <a:solidFill>
                <a:schemeClr val="dk1"/>
              </a:solidFill>
              <a:latin typeface="Arial"/>
              <a:ea typeface="Arial"/>
              <a:cs typeface="Arial"/>
              <a:sym typeface="Arial"/>
            </a:endParaRPr>
          </a:p>
          <a:p>
            <a:pPr indent="0" lvl="0" marL="0" marR="0" rtl="0" algn="just">
              <a:lnSpc>
                <a:spcPct val="150000"/>
              </a:lnSpc>
              <a:spcBef>
                <a:spcPts val="0"/>
              </a:spcBef>
              <a:spcAft>
                <a:spcPts val="0"/>
              </a:spcAft>
              <a:buNone/>
            </a:pPr>
            <a:r>
              <a:rPr b="0" i="0" lang="en-US" sz="1600" u="none" strike="noStrike">
                <a:solidFill>
                  <a:srgbClr val="000000"/>
                </a:solidFill>
                <a:latin typeface="Arial"/>
                <a:ea typeface="Arial"/>
                <a:cs typeface="Arial"/>
                <a:sym typeface="Arial"/>
              </a:rPr>
              <a:t>相手の言ったことを確かめる（シャドーイング）</a:t>
            </a:r>
            <a:r>
              <a:rPr b="1" i="0" lang="en-US" sz="1600" u="none" strike="noStrike">
                <a:solidFill>
                  <a:srgbClr val="000000"/>
                </a:solidFill>
                <a:latin typeface="Arial"/>
                <a:ea typeface="Arial"/>
                <a:cs typeface="Arial"/>
                <a:sym typeface="Arial"/>
              </a:rPr>
              <a:t>（例）</a:t>
            </a:r>
            <a:r>
              <a:rPr b="1" i="0" lang="en-US" sz="1600" u="sng">
                <a:solidFill>
                  <a:srgbClr val="000000"/>
                </a:solidFill>
                <a:latin typeface="Arial"/>
                <a:ea typeface="Arial"/>
                <a:cs typeface="Arial"/>
                <a:sym typeface="Arial"/>
              </a:rPr>
              <a:t>When</a:t>
            </a:r>
            <a:r>
              <a:rPr b="1" i="0" lang="en-US" sz="1600" u="none" strike="noStrike">
                <a:solidFill>
                  <a:srgbClr val="000000"/>
                </a:solidFill>
                <a:latin typeface="Arial"/>
                <a:ea typeface="Arial"/>
                <a:cs typeface="Arial"/>
                <a:sym typeface="Arial"/>
              </a:rPr>
              <a:t> do you study? →</a:t>
            </a:r>
            <a:r>
              <a:rPr b="1" i="0" lang="en-US" sz="1600" u="sng">
                <a:solidFill>
                  <a:srgbClr val="000000"/>
                </a:solidFill>
                <a:latin typeface="Arial"/>
                <a:ea typeface="Arial"/>
                <a:cs typeface="Arial"/>
                <a:sym typeface="Arial"/>
              </a:rPr>
              <a:t>When</a:t>
            </a:r>
            <a:r>
              <a:rPr b="1" i="0" lang="en-US" sz="1600" u="none" strike="noStrike">
                <a:solidFill>
                  <a:srgbClr val="000000"/>
                </a:solidFill>
                <a:latin typeface="Arial"/>
                <a:ea typeface="Arial"/>
                <a:cs typeface="Arial"/>
                <a:sym typeface="Arial"/>
              </a:rPr>
              <a:t>?</a:t>
            </a:r>
            <a:endParaRPr b="1" sz="1600">
              <a:solidFill>
                <a:schemeClr val="dk1"/>
              </a:solidFill>
              <a:latin typeface="Arial"/>
              <a:ea typeface="Arial"/>
              <a:cs typeface="Arial"/>
              <a:sym typeface="Arial"/>
            </a:endParaRPr>
          </a:p>
          <a:p>
            <a:pPr indent="0" lvl="0" marL="0" marR="0" rtl="0" algn="just">
              <a:lnSpc>
                <a:spcPct val="150000"/>
              </a:lnSpc>
              <a:spcBef>
                <a:spcPts val="0"/>
              </a:spcBef>
              <a:spcAft>
                <a:spcPts val="0"/>
              </a:spcAft>
              <a:buNone/>
            </a:pPr>
            <a:r>
              <a:rPr b="0" i="0" lang="en-US" sz="1600" u="none" strike="noStrike">
                <a:solidFill>
                  <a:srgbClr val="000000"/>
                </a:solidFill>
                <a:latin typeface="Arial"/>
                <a:ea typeface="Arial"/>
                <a:cs typeface="Arial"/>
                <a:sym typeface="Arial"/>
              </a:rPr>
              <a:t>相手の言ったことにうなずく（ええ。うんうん。そのとおり。）</a:t>
            </a:r>
            <a:r>
              <a:rPr b="1" i="0" lang="en-US" sz="1600" u="none" strike="noStrike">
                <a:solidFill>
                  <a:srgbClr val="000000"/>
                </a:solidFill>
                <a:latin typeface="Arial"/>
                <a:ea typeface="Arial"/>
                <a:cs typeface="Arial"/>
                <a:sym typeface="Arial"/>
              </a:rPr>
              <a:t>Yes. Uh-huh. That's right.</a:t>
            </a:r>
            <a:endParaRPr b="1" sz="1600">
              <a:solidFill>
                <a:schemeClr val="dk1"/>
              </a:solidFill>
              <a:latin typeface="Arial"/>
              <a:ea typeface="Arial"/>
              <a:cs typeface="Arial"/>
              <a:sym typeface="Arial"/>
            </a:endParaRPr>
          </a:p>
          <a:p>
            <a:pPr indent="0" lvl="0" marL="0" marR="0" rtl="0" algn="just">
              <a:lnSpc>
                <a:spcPct val="150000"/>
              </a:lnSpc>
              <a:spcBef>
                <a:spcPts val="0"/>
              </a:spcBef>
              <a:spcAft>
                <a:spcPts val="0"/>
              </a:spcAft>
              <a:buNone/>
            </a:pPr>
            <a:r>
              <a:rPr b="0" i="0" lang="en-US" sz="1600" u="none" strike="noStrike">
                <a:solidFill>
                  <a:srgbClr val="000000"/>
                </a:solidFill>
                <a:latin typeface="Arial"/>
                <a:ea typeface="Arial"/>
                <a:cs typeface="Arial"/>
                <a:sym typeface="Arial"/>
              </a:rPr>
              <a:t>驚きをつたえる（え、本当に？わぁ、すごいね！）</a:t>
            </a:r>
            <a:r>
              <a:rPr b="1" i="0" lang="en-US" sz="1600" u="none" strike="noStrike">
                <a:solidFill>
                  <a:srgbClr val="000000"/>
                </a:solidFill>
                <a:latin typeface="Arial"/>
                <a:ea typeface="Arial"/>
                <a:cs typeface="Arial"/>
                <a:sym typeface="Arial"/>
              </a:rPr>
              <a:t>Oh, really? Wow! </a:t>
            </a:r>
            <a:endParaRPr b="1" sz="1600">
              <a:solidFill>
                <a:schemeClr val="dk1"/>
              </a:solidFill>
              <a:latin typeface="Arial"/>
              <a:ea typeface="Arial"/>
              <a:cs typeface="Arial"/>
              <a:sym typeface="Arial"/>
            </a:endParaRPr>
          </a:p>
          <a:p>
            <a:pPr indent="0" lvl="0" marL="0" marR="0" rtl="0" algn="just">
              <a:lnSpc>
                <a:spcPct val="150000"/>
              </a:lnSpc>
              <a:spcBef>
                <a:spcPts val="0"/>
              </a:spcBef>
              <a:spcAft>
                <a:spcPts val="0"/>
              </a:spcAft>
              <a:buNone/>
            </a:pPr>
            <a:r>
              <a:rPr b="0" i="0" lang="en-US" sz="1600" u="none" strike="noStrike">
                <a:solidFill>
                  <a:srgbClr val="000000"/>
                </a:solidFill>
                <a:latin typeface="Arial"/>
                <a:ea typeface="Arial"/>
                <a:cs typeface="Arial"/>
                <a:sym typeface="Arial"/>
              </a:rPr>
              <a:t>興味を示す（私も。おもしろいね。いいね。）</a:t>
            </a:r>
            <a:r>
              <a:rPr b="1" i="0" lang="en-US" sz="1600" u="none" strike="noStrike">
                <a:solidFill>
                  <a:srgbClr val="000000"/>
                </a:solidFill>
                <a:latin typeface="Arial"/>
                <a:ea typeface="Arial"/>
                <a:cs typeface="Arial"/>
                <a:sym typeface="Arial"/>
              </a:rPr>
              <a:t>Me, too! That's interesting! That's great!</a:t>
            </a:r>
            <a:endParaRPr b="1" sz="1600">
              <a:solidFill>
                <a:schemeClr val="dk1"/>
              </a:solidFill>
              <a:latin typeface="Arial"/>
              <a:ea typeface="Arial"/>
              <a:cs typeface="Arial"/>
              <a:sym typeface="Arial"/>
            </a:endParaRPr>
          </a:p>
        </p:txBody>
      </p:sp>
      <p:pic>
        <p:nvPicPr>
          <p:cNvPr id="207" name="Google Shape;207;p14"/>
          <p:cNvPicPr preferRelativeResize="0"/>
          <p:nvPr/>
        </p:nvPicPr>
        <p:blipFill rotWithShape="1">
          <a:blip r:embed="rId3">
            <a:alphaModFix/>
          </a:blip>
          <a:srcRect b="0" l="0" r="0" t="0"/>
          <a:stretch/>
        </p:blipFill>
        <p:spPr>
          <a:xfrm>
            <a:off x="9401175" y="3705469"/>
            <a:ext cx="2790825" cy="258638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
          <p:cNvSpPr/>
          <p:nvPr/>
        </p:nvSpPr>
        <p:spPr>
          <a:xfrm>
            <a:off x="0" y="0"/>
            <a:ext cx="12192000" cy="6858000"/>
          </a:xfrm>
          <a:prstGeom prst="rect">
            <a:avLst/>
          </a:prstGeom>
          <a:solidFill>
            <a:schemeClr val="lt1"/>
          </a:solidFill>
          <a:ln cap="flat" cmpd="sng" w="762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95" name="Google Shape;95;p2"/>
          <p:cNvSpPr txBox="1"/>
          <p:nvPr/>
        </p:nvSpPr>
        <p:spPr>
          <a:xfrm>
            <a:off x="325120" y="279367"/>
            <a:ext cx="499688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Arial"/>
                <a:ea typeface="Arial"/>
                <a:cs typeface="Arial"/>
                <a:sym typeface="Arial"/>
              </a:rPr>
              <a:t>Evaluation Form (Speaking test)　35点満点</a:t>
            </a:r>
            <a:endParaRPr/>
          </a:p>
        </p:txBody>
      </p:sp>
      <p:sp>
        <p:nvSpPr>
          <p:cNvPr id="96" name="Google Shape;96;p2"/>
          <p:cNvSpPr txBox="1"/>
          <p:nvPr/>
        </p:nvSpPr>
        <p:spPr>
          <a:xfrm>
            <a:off x="325119" y="1098919"/>
            <a:ext cx="11755120" cy="4935134"/>
          </a:xfrm>
          <a:prstGeom prst="rect">
            <a:avLst/>
          </a:prstGeom>
          <a:noFill/>
          <a:ln>
            <a:noFill/>
          </a:ln>
        </p:spPr>
        <p:txBody>
          <a:bodyPr anchorCtr="0" anchor="t" bIns="45700" lIns="91425" spcFirstLastPara="1" rIns="91425" wrap="square" tIns="45700">
            <a:spAutoFit/>
          </a:bodyPr>
          <a:lstStyle/>
          <a:p>
            <a:pPr indent="-342900" lvl="0" marL="342900" marR="0" rtl="0" algn="l">
              <a:lnSpc>
                <a:spcPct val="200000"/>
              </a:lnSpc>
              <a:spcBef>
                <a:spcPts val="0"/>
              </a:spcBef>
              <a:spcAft>
                <a:spcPts val="0"/>
              </a:spcAft>
              <a:buClr>
                <a:schemeClr val="dk1"/>
              </a:buClr>
              <a:buSzPts val="2000"/>
              <a:buFont typeface="Arial"/>
              <a:buAutoNum type="arabicParenBoth"/>
            </a:pPr>
            <a:r>
              <a:rPr b="1" lang="en-US" sz="2000">
                <a:solidFill>
                  <a:schemeClr val="dk1"/>
                </a:solidFill>
                <a:highlight>
                  <a:srgbClr val="FFFF00"/>
                </a:highlight>
                <a:latin typeface="Arial"/>
                <a:ea typeface="Arial"/>
                <a:cs typeface="Arial"/>
                <a:sym typeface="Arial"/>
              </a:rPr>
              <a:t>関心意欲態度</a:t>
            </a:r>
            <a:r>
              <a:rPr lang="en-US" sz="2000">
                <a:solidFill>
                  <a:schemeClr val="dk1"/>
                </a:solidFill>
                <a:latin typeface="Arial"/>
                <a:ea typeface="Arial"/>
                <a:cs typeface="Arial"/>
                <a:sym typeface="Arial"/>
              </a:rPr>
              <a:t>	１．アイコンタクトをしながら自然な笑顔で英語を話すことができたか</a:t>
            </a:r>
            <a:endParaRPr sz="2000">
              <a:solidFill>
                <a:schemeClr val="dk1"/>
              </a:solidFill>
              <a:latin typeface="Arial"/>
              <a:ea typeface="Arial"/>
              <a:cs typeface="Arial"/>
              <a:sym typeface="Arial"/>
            </a:endParaRPr>
          </a:p>
          <a:p>
            <a:pPr indent="0" lvl="0" marL="0" marR="0" rtl="0" algn="l">
              <a:lnSpc>
                <a:spcPct val="200000"/>
              </a:lnSpc>
              <a:spcBef>
                <a:spcPts val="0"/>
              </a:spcBef>
              <a:spcAft>
                <a:spcPts val="0"/>
              </a:spcAft>
              <a:buNone/>
            </a:pPr>
            <a:r>
              <a:rPr lang="en-US" sz="2000">
                <a:solidFill>
                  <a:schemeClr val="dk1"/>
                </a:solidFill>
                <a:latin typeface="Arial"/>
                <a:ea typeface="Arial"/>
                <a:cs typeface="Arial"/>
                <a:sym typeface="Arial"/>
              </a:rPr>
              <a:t>　　　　　　　　　　	２．はっきりと聞こえる大きな声で話すことができたか</a:t>
            </a:r>
            <a:endParaRPr sz="2000">
              <a:solidFill>
                <a:schemeClr val="dk1"/>
              </a:solidFill>
              <a:latin typeface="Arial"/>
              <a:ea typeface="Arial"/>
              <a:cs typeface="Arial"/>
              <a:sym typeface="Arial"/>
            </a:endParaRPr>
          </a:p>
          <a:p>
            <a:pPr indent="0" lvl="0" marL="0" marR="0" rtl="0" algn="l">
              <a:lnSpc>
                <a:spcPct val="200000"/>
              </a:lnSpc>
              <a:spcBef>
                <a:spcPts val="0"/>
              </a:spcBef>
              <a:spcAft>
                <a:spcPts val="0"/>
              </a:spcAft>
              <a:buNone/>
            </a:pPr>
            <a:r>
              <a:rPr lang="en-US" sz="2000">
                <a:solidFill>
                  <a:schemeClr val="dk1"/>
                </a:solidFill>
                <a:latin typeface="Arial"/>
                <a:ea typeface="Arial"/>
                <a:cs typeface="Arial"/>
                <a:sym typeface="Arial"/>
              </a:rPr>
              <a:t>　　　　　　　　　　	３．英語らしい発音で話すことができたか</a:t>
            </a:r>
            <a:endParaRPr sz="2000">
              <a:solidFill>
                <a:schemeClr val="dk1"/>
              </a:solidFill>
              <a:latin typeface="Arial"/>
              <a:ea typeface="Arial"/>
              <a:cs typeface="Arial"/>
              <a:sym typeface="Arial"/>
            </a:endParaRPr>
          </a:p>
          <a:p>
            <a:pPr indent="0" lvl="0" marL="0" marR="0" rtl="0" algn="l">
              <a:lnSpc>
                <a:spcPct val="200000"/>
              </a:lnSpc>
              <a:spcBef>
                <a:spcPts val="0"/>
              </a:spcBef>
              <a:spcAft>
                <a:spcPts val="0"/>
              </a:spcAft>
              <a:buNone/>
            </a:pPr>
            <a:r>
              <a:t/>
            </a:r>
            <a:endParaRPr sz="2000">
              <a:solidFill>
                <a:schemeClr val="dk1"/>
              </a:solidFill>
              <a:latin typeface="Arial"/>
              <a:ea typeface="Arial"/>
              <a:cs typeface="Arial"/>
              <a:sym typeface="Arial"/>
            </a:endParaRPr>
          </a:p>
          <a:p>
            <a:pPr indent="0" lvl="0" marL="0" marR="0" rtl="0" algn="l">
              <a:lnSpc>
                <a:spcPct val="200000"/>
              </a:lnSpc>
              <a:spcBef>
                <a:spcPts val="0"/>
              </a:spcBef>
              <a:spcAft>
                <a:spcPts val="0"/>
              </a:spcAft>
              <a:buNone/>
            </a:pPr>
            <a:r>
              <a:rPr b="1" lang="en-US" sz="2000">
                <a:solidFill>
                  <a:schemeClr val="dk1"/>
                </a:solidFill>
                <a:latin typeface="Arial"/>
                <a:ea typeface="Arial"/>
                <a:cs typeface="Arial"/>
                <a:sym typeface="Arial"/>
              </a:rPr>
              <a:t>(2) </a:t>
            </a:r>
            <a:r>
              <a:rPr b="1" lang="en-US" sz="2000">
                <a:solidFill>
                  <a:schemeClr val="dk1"/>
                </a:solidFill>
                <a:highlight>
                  <a:srgbClr val="FFFF00"/>
                </a:highlight>
                <a:latin typeface="Arial"/>
                <a:ea typeface="Arial"/>
                <a:cs typeface="Arial"/>
                <a:sym typeface="Arial"/>
              </a:rPr>
              <a:t>表現</a:t>
            </a:r>
            <a:r>
              <a:rPr lang="en-US" sz="2000">
                <a:solidFill>
                  <a:schemeClr val="dk1"/>
                </a:solidFill>
                <a:latin typeface="Arial"/>
                <a:ea typeface="Arial"/>
                <a:cs typeface="Arial"/>
                <a:sym typeface="Arial"/>
              </a:rPr>
              <a:t>	　　　	４．あいづちやシャドーイングを使って自然な会話にすることができたか</a:t>
            </a:r>
            <a:endParaRPr sz="2000">
              <a:solidFill>
                <a:schemeClr val="dk1"/>
              </a:solidFill>
              <a:latin typeface="Arial"/>
              <a:ea typeface="Arial"/>
              <a:cs typeface="Arial"/>
              <a:sym typeface="Arial"/>
            </a:endParaRPr>
          </a:p>
          <a:p>
            <a:pPr indent="0" lvl="0" marL="0" marR="0" rtl="0" algn="l">
              <a:lnSpc>
                <a:spcPct val="200000"/>
              </a:lnSpc>
              <a:spcBef>
                <a:spcPts val="0"/>
              </a:spcBef>
              <a:spcAft>
                <a:spcPts val="0"/>
              </a:spcAft>
              <a:buNone/>
            </a:pPr>
            <a:r>
              <a:rPr lang="en-US" sz="2000">
                <a:solidFill>
                  <a:schemeClr val="dk1"/>
                </a:solidFill>
                <a:latin typeface="Arial"/>
                <a:ea typeface="Arial"/>
                <a:cs typeface="Arial"/>
                <a:sym typeface="Arial"/>
              </a:rPr>
              <a:t>　　　　　　　　　　	５．ワークシートを見ずに、1分半スムーズに会話を続けることができたか</a:t>
            </a:r>
            <a:endParaRPr/>
          </a:p>
          <a:p>
            <a:pPr indent="0" lvl="0" marL="0" marR="0" rtl="0" algn="l">
              <a:lnSpc>
                <a:spcPct val="200000"/>
              </a:lnSpc>
              <a:spcBef>
                <a:spcPts val="0"/>
              </a:spcBef>
              <a:spcAft>
                <a:spcPts val="0"/>
              </a:spcAft>
              <a:buNone/>
            </a:pPr>
            <a:r>
              <a:rPr lang="en-US" sz="2000">
                <a:solidFill>
                  <a:schemeClr val="dk1"/>
                </a:solidFill>
                <a:latin typeface="Arial"/>
                <a:ea typeface="Arial"/>
                <a:cs typeface="Arial"/>
                <a:sym typeface="Arial"/>
              </a:rPr>
              <a:t>　　　　　　　　　　	６．疑問文の意味を理解し、正確に答えることができたか</a:t>
            </a:r>
            <a:endParaRPr/>
          </a:p>
          <a:p>
            <a:pPr indent="0" lvl="0" marL="0" marR="0" rtl="0" algn="l">
              <a:lnSpc>
                <a:spcPct val="200000"/>
              </a:lnSpc>
              <a:spcBef>
                <a:spcPts val="0"/>
              </a:spcBef>
              <a:spcAft>
                <a:spcPts val="0"/>
              </a:spcAft>
              <a:buNone/>
            </a:pPr>
            <a:r>
              <a:rPr lang="en-US" sz="2000">
                <a:solidFill>
                  <a:schemeClr val="dk1"/>
                </a:solidFill>
                <a:latin typeface="Arial"/>
                <a:ea typeface="Arial"/>
                <a:cs typeface="Arial"/>
                <a:sym typeface="Arial"/>
              </a:rPr>
              <a:t>　　　　　　　　　　	７．これまでにならった文法を正しく使って話すことができたか</a:t>
            </a:r>
            <a:endParaRPr sz="2000">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3"/>
          <p:cNvSpPr/>
          <p:nvPr/>
        </p:nvSpPr>
        <p:spPr>
          <a:xfrm>
            <a:off x="0" y="0"/>
            <a:ext cx="12192000" cy="6858000"/>
          </a:xfrm>
          <a:prstGeom prst="rect">
            <a:avLst/>
          </a:prstGeom>
          <a:solidFill>
            <a:schemeClr val="lt1"/>
          </a:solidFill>
          <a:ln cap="flat" cmpd="sng" w="762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2" name="Google Shape;102;p3"/>
          <p:cNvSpPr txBox="1"/>
          <p:nvPr/>
        </p:nvSpPr>
        <p:spPr>
          <a:xfrm>
            <a:off x="325120" y="279367"/>
            <a:ext cx="512832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Arial"/>
                <a:ea typeface="Arial"/>
                <a:cs typeface="Arial"/>
                <a:sym typeface="Arial"/>
              </a:rPr>
              <a:t>Evaluation Form (Writing test)　15+a 点満点</a:t>
            </a:r>
            <a:endParaRPr b="1" sz="1800">
              <a:solidFill>
                <a:schemeClr val="dk1"/>
              </a:solidFill>
              <a:latin typeface="Arial"/>
              <a:ea typeface="Arial"/>
              <a:cs typeface="Arial"/>
              <a:sym typeface="Arial"/>
            </a:endParaRPr>
          </a:p>
        </p:txBody>
      </p:sp>
      <p:sp>
        <p:nvSpPr>
          <p:cNvPr id="103" name="Google Shape;103;p3"/>
          <p:cNvSpPr txBox="1"/>
          <p:nvPr/>
        </p:nvSpPr>
        <p:spPr>
          <a:xfrm>
            <a:off x="623692" y="1544609"/>
            <a:ext cx="11755120" cy="409342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AutoNum type="arabicParenBoth"/>
            </a:pPr>
            <a:r>
              <a:rPr b="1" lang="en-US" sz="2000">
                <a:solidFill>
                  <a:schemeClr val="dk1"/>
                </a:solidFill>
                <a:highlight>
                  <a:srgbClr val="FFFF00"/>
                </a:highlight>
                <a:latin typeface="Arial"/>
                <a:ea typeface="Arial"/>
                <a:cs typeface="Arial"/>
                <a:sym typeface="Arial"/>
              </a:rPr>
              <a:t>関心意欲態度</a:t>
            </a:r>
            <a:r>
              <a:rPr lang="en-US" sz="2000">
                <a:solidFill>
                  <a:schemeClr val="dk1"/>
                </a:solidFill>
                <a:latin typeface="Arial"/>
                <a:ea typeface="Arial"/>
                <a:cs typeface="Arial"/>
                <a:sym typeface="Arial"/>
              </a:rPr>
              <a:t>	イラストを書き、色を使って美しく仕上げている。</a:t>
            </a:r>
            <a:endParaRPr sz="2000">
              <a:solidFill>
                <a:schemeClr val="dk1"/>
              </a:solidFill>
              <a:latin typeface="Arial"/>
              <a:ea typeface="Arial"/>
              <a:cs typeface="Arial"/>
              <a:sym typeface="Arial"/>
            </a:endParaRPr>
          </a:p>
          <a:p>
            <a:pPr indent="0" lvl="0" marL="0" marR="0" rtl="0" algn="l">
              <a:spcBef>
                <a:spcPts val="0"/>
              </a:spcBef>
              <a:spcAft>
                <a:spcPts val="0"/>
              </a:spcAft>
              <a:buNone/>
            </a:pPr>
            <a:r>
              <a:rPr lang="en-US" sz="2000">
                <a:solidFill>
                  <a:schemeClr val="dk1"/>
                </a:solidFill>
                <a:latin typeface="Arial"/>
                <a:ea typeface="Arial"/>
                <a:cs typeface="Arial"/>
                <a:sym typeface="Arial"/>
              </a:rPr>
              <a:t>			字は、ペンできれいに清書して、下書がきちんと消してある。</a:t>
            </a:r>
            <a:endParaRPr sz="2000">
              <a:solidFill>
                <a:schemeClr val="dk1"/>
              </a:solidFill>
              <a:latin typeface="Arial"/>
              <a:ea typeface="Arial"/>
              <a:cs typeface="Arial"/>
              <a:sym typeface="Arial"/>
            </a:endParaRPr>
          </a:p>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0" lvl="0" marL="0" marR="0" rtl="0" algn="l">
              <a:spcBef>
                <a:spcPts val="0"/>
              </a:spcBef>
              <a:spcAft>
                <a:spcPts val="0"/>
              </a:spcAft>
              <a:buNone/>
            </a:pPr>
            <a:r>
              <a:rPr b="1" lang="en-US" sz="2000">
                <a:solidFill>
                  <a:schemeClr val="dk1"/>
                </a:solidFill>
                <a:latin typeface="Arial"/>
                <a:ea typeface="Arial"/>
                <a:cs typeface="Arial"/>
                <a:sym typeface="Arial"/>
              </a:rPr>
              <a:t>(2) </a:t>
            </a:r>
            <a:r>
              <a:rPr b="1" lang="en-US" sz="2000">
                <a:solidFill>
                  <a:schemeClr val="dk1"/>
                </a:solidFill>
                <a:highlight>
                  <a:srgbClr val="FFFF00"/>
                </a:highlight>
                <a:latin typeface="Arial"/>
                <a:ea typeface="Arial"/>
                <a:cs typeface="Arial"/>
                <a:sym typeface="Arial"/>
              </a:rPr>
              <a:t>内容</a:t>
            </a:r>
            <a:r>
              <a:rPr lang="en-US" sz="2000">
                <a:solidFill>
                  <a:schemeClr val="dk1"/>
                </a:solidFill>
                <a:latin typeface="Arial"/>
                <a:ea typeface="Arial"/>
                <a:cs typeface="Arial"/>
                <a:sym typeface="Arial"/>
              </a:rPr>
              <a:t>		モデル文を活用した英文以外にも、自分で考えたオリジナルの英文を</a:t>
            </a:r>
            <a:endParaRPr sz="2000">
              <a:solidFill>
                <a:schemeClr val="dk1"/>
              </a:solidFill>
              <a:latin typeface="Arial"/>
              <a:ea typeface="Arial"/>
              <a:cs typeface="Arial"/>
              <a:sym typeface="Arial"/>
            </a:endParaRPr>
          </a:p>
          <a:p>
            <a:pPr indent="0" lvl="0" marL="0" marR="0" rtl="0" algn="l">
              <a:spcBef>
                <a:spcPts val="0"/>
              </a:spcBef>
              <a:spcAft>
                <a:spcPts val="0"/>
              </a:spcAft>
              <a:buNone/>
            </a:pPr>
            <a:r>
              <a:rPr lang="en-US" sz="2000">
                <a:solidFill>
                  <a:schemeClr val="dk1"/>
                </a:solidFill>
                <a:latin typeface="Arial"/>
                <a:ea typeface="Arial"/>
                <a:cs typeface="Arial"/>
                <a:sym typeface="Arial"/>
              </a:rPr>
              <a:t>　			たくさん入れて、個性的な内容になっている。</a:t>
            </a:r>
            <a:endParaRPr sz="2000">
              <a:solidFill>
                <a:schemeClr val="dk1"/>
              </a:solidFill>
              <a:latin typeface="Arial"/>
              <a:ea typeface="Arial"/>
              <a:cs typeface="Arial"/>
              <a:sym typeface="Arial"/>
            </a:endParaRPr>
          </a:p>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0" lvl="0" marL="0" marR="0" rtl="0" algn="l">
              <a:spcBef>
                <a:spcPts val="0"/>
              </a:spcBef>
              <a:spcAft>
                <a:spcPts val="0"/>
              </a:spcAft>
              <a:buNone/>
            </a:pPr>
            <a:r>
              <a:rPr b="1" lang="en-US" sz="2000">
                <a:solidFill>
                  <a:schemeClr val="dk1"/>
                </a:solidFill>
                <a:latin typeface="Arial"/>
                <a:ea typeface="Arial"/>
                <a:cs typeface="Arial"/>
                <a:sym typeface="Arial"/>
              </a:rPr>
              <a:t>(3) </a:t>
            </a:r>
            <a:r>
              <a:rPr b="1" lang="en-US" sz="2000">
                <a:solidFill>
                  <a:schemeClr val="dk1"/>
                </a:solidFill>
                <a:highlight>
                  <a:srgbClr val="FFFF00"/>
                </a:highlight>
                <a:latin typeface="Arial"/>
                <a:ea typeface="Arial"/>
                <a:cs typeface="Arial"/>
                <a:sym typeface="Arial"/>
              </a:rPr>
              <a:t>正確さ</a:t>
            </a:r>
            <a:r>
              <a:rPr lang="en-US" sz="2000">
                <a:solidFill>
                  <a:schemeClr val="dk1"/>
                </a:solidFill>
                <a:latin typeface="Arial"/>
                <a:ea typeface="Arial"/>
                <a:cs typeface="Arial"/>
                <a:sym typeface="Arial"/>
              </a:rPr>
              <a:t>		これまでに習ったいろいろな文法や表現を使っており、</a:t>
            </a:r>
            <a:endParaRPr sz="2000">
              <a:solidFill>
                <a:schemeClr val="dk1"/>
              </a:solidFill>
              <a:latin typeface="Arial"/>
              <a:ea typeface="Arial"/>
              <a:cs typeface="Arial"/>
              <a:sym typeface="Arial"/>
            </a:endParaRPr>
          </a:p>
          <a:p>
            <a:pPr indent="0" lvl="0" marL="0" marR="0" rtl="0" algn="l">
              <a:spcBef>
                <a:spcPts val="0"/>
              </a:spcBef>
              <a:spcAft>
                <a:spcPts val="0"/>
              </a:spcAft>
              <a:buNone/>
            </a:pPr>
            <a:r>
              <a:rPr lang="en-US" sz="2000">
                <a:solidFill>
                  <a:schemeClr val="dk1"/>
                </a:solidFill>
                <a:latin typeface="Arial"/>
                <a:ea typeface="Arial"/>
                <a:cs typeface="Arial"/>
                <a:sym typeface="Arial"/>
              </a:rPr>
              <a:t>			その使い方もほぼ正確で、十分に理解できる。</a:t>
            </a:r>
            <a:endParaRPr sz="2000">
              <a:solidFill>
                <a:schemeClr val="dk1"/>
              </a:solidFill>
              <a:latin typeface="Arial"/>
              <a:ea typeface="Arial"/>
              <a:cs typeface="Arial"/>
              <a:sym typeface="Arial"/>
            </a:endParaRPr>
          </a:p>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0" lvl="0" marL="0" marR="0" rtl="0" algn="l">
              <a:spcBef>
                <a:spcPts val="0"/>
              </a:spcBef>
              <a:spcAft>
                <a:spcPts val="0"/>
              </a:spcAft>
              <a:buNone/>
            </a:pPr>
            <a:r>
              <a:rPr b="1" lang="en-US" sz="2000">
                <a:solidFill>
                  <a:schemeClr val="dk1"/>
                </a:solidFill>
                <a:latin typeface="Arial"/>
                <a:ea typeface="Arial"/>
                <a:cs typeface="Arial"/>
                <a:sym typeface="Arial"/>
              </a:rPr>
              <a:t>(4) </a:t>
            </a:r>
            <a:r>
              <a:rPr b="1" lang="en-US" sz="2000">
                <a:solidFill>
                  <a:schemeClr val="dk1"/>
                </a:solidFill>
                <a:highlight>
                  <a:srgbClr val="FFFF00"/>
                </a:highlight>
                <a:latin typeface="Arial"/>
                <a:ea typeface="Arial"/>
                <a:cs typeface="Arial"/>
                <a:sym typeface="Arial"/>
              </a:rPr>
              <a:t>関心意欲態度</a:t>
            </a:r>
            <a:r>
              <a:rPr lang="en-US" sz="2000">
                <a:solidFill>
                  <a:schemeClr val="dk1"/>
                </a:solidFill>
                <a:latin typeface="Arial"/>
                <a:ea typeface="Arial"/>
                <a:cs typeface="Arial"/>
                <a:sym typeface="Arial"/>
              </a:rPr>
              <a:t>	ボーナス点（英作文の語数）÷２０</a:t>
            </a:r>
            <a:endParaRPr sz="200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descr="テーブル, 大きい, 座る, 水 が含まれている画像&#10;&#10;自動的に生成された説明" id="108" name="Google Shape;108;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09" name="Google Shape;109;p4"/>
          <p:cNvSpPr txBox="1"/>
          <p:nvPr>
            <p:ph type="ctrTitle"/>
          </p:nvPr>
        </p:nvSpPr>
        <p:spPr>
          <a:xfrm>
            <a:off x="1671484" y="1204961"/>
            <a:ext cx="9144000" cy="4080387"/>
          </a:xfrm>
          <a:prstGeom prst="rect">
            <a:avLst/>
          </a:prstGeom>
          <a:solidFill>
            <a:srgbClr val="D9E5F8"/>
          </a:solidFill>
          <a:ln cap="flat" cmpd="sng" w="76200">
            <a:solidFill>
              <a:schemeClr val="accent1"/>
            </a:solidFill>
            <a:prstDash val="solid"/>
            <a:round/>
            <a:headEnd len="sm" w="sm" type="none"/>
            <a:tailEnd len="sm" w="sm" type="none"/>
          </a:ln>
        </p:spPr>
        <p:txBody>
          <a:bodyPr anchorCtr="0" anchor="b" bIns="45700" lIns="91425" spcFirstLastPara="1" rIns="91425" wrap="square" tIns="45700">
            <a:normAutofit/>
          </a:bodyPr>
          <a:lstStyle/>
          <a:p>
            <a:pPr indent="0" lvl="0" marL="0" marR="0" rtl="0" algn="ctr">
              <a:lnSpc>
                <a:spcPct val="100000"/>
              </a:lnSpc>
              <a:spcBef>
                <a:spcPts val="0"/>
              </a:spcBef>
              <a:spcAft>
                <a:spcPts val="0"/>
              </a:spcAft>
              <a:buClr>
                <a:srgbClr val="0A3041"/>
              </a:buClr>
              <a:buSzPts val="4400"/>
              <a:buFont typeface="Arial"/>
              <a:buNone/>
            </a:pPr>
            <a:r>
              <a:rPr b="0" i="0" lang="en-US" sz="4400" u="none" cap="none" strike="noStrike">
                <a:solidFill>
                  <a:srgbClr val="0A3041"/>
                </a:solidFill>
                <a:latin typeface="Arial"/>
                <a:ea typeface="Arial"/>
                <a:cs typeface="Arial"/>
                <a:sym typeface="Arial"/>
              </a:rPr>
              <a:t>Today’s　Goal</a:t>
            </a:r>
            <a:br>
              <a:rPr b="0" i="0" lang="en-US" sz="4400" u="none" cap="none" strike="noStrike">
                <a:solidFill>
                  <a:srgbClr val="0A3041"/>
                </a:solidFill>
                <a:latin typeface="Arial"/>
                <a:ea typeface="Arial"/>
                <a:cs typeface="Arial"/>
                <a:sym typeface="Arial"/>
              </a:rPr>
            </a:br>
            <a:br>
              <a:rPr b="0" i="0" lang="en-US" sz="4400" u="none" cap="none" strike="noStrike">
                <a:solidFill>
                  <a:srgbClr val="0A3041"/>
                </a:solidFill>
                <a:latin typeface="Arial"/>
                <a:ea typeface="Arial"/>
                <a:cs typeface="Arial"/>
                <a:sym typeface="Arial"/>
              </a:rPr>
            </a:br>
            <a:r>
              <a:rPr b="0" i="0" lang="en-US" sz="4400" u="none" cap="none" strike="noStrike">
                <a:solidFill>
                  <a:srgbClr val="0A3041"/>
                </a:solidFill>
                <a:latin typeface="Arial"/>
                <a:ea typeface="Arial"/>
                <a:cs typeface="Arial"/>
                <a:sym typeface="Arial"/>
              </a:rPr>
              <a:t>I can tell my winter vacation plan.</a:t>
            </a:r>
            <a:br>
              <a:rPr b="0" i="0" lang="en-US" sz="4400" u="none" cap="none" strike="noStrike">
                <a:solidFill>
                  <a:srgbClr val="0A3041"/>
                </a:solidFill>
                <a:latin typeface="Arial"/>
                <a:ea typeface="Arial"/>
                <a:cs typeface="Arial"/>
                <a:sym typeface="Arial"/>
              </a:rPr>
            </a:br>
            <a:br>
              <a:rPr b="0" i="0" lang="en-US" sz="4400" u="none" cap="none" strike="noStrike">
                <a:solidFill>
                  <a:srgbClr val="0A3041"/>
                </a:solidFill>
                <a:latin typeface="Arial"/>
                <a:ea typeface="Arial"/>
                <a:cs typeface="Arial"/>
                <a:sym typeface="Arial"/>
              </a:rPr>
            </a:br>
            <a:endParaRPr sz="4400">
              <a:solidFill>
                <a:srgbClr val="0F4861"/>
              </a:solidFill>
              <a:latin typeface="ADLaM Display"/>
              <a:ea typeface="ADLaM Display"/>
              <a:cs typeface="ADLaM Display"/>
              <a:sym typeface="ADLaM Display"/>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5"/>
          <p:cNvSpPr txBox="1"/>
          <p:nvPr/>
        </p:nvSpPr>
        <p:spPr>
          <a:xfrm>
            <a:off x="0" y="272354"/>
            <a:ext cx="687880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Arial"/>
                <a:ea typeface="Arial"/>
                <a:cs typeface="Arial"/>
                <a:sym typeface="Arial"/>
              </a:rPr>
              <a:t>Step 1　MokaとOtokaが冬休みの予定について話しています。</a:t>
            </a:r>
            <a:endParaRPr b="1" sz="1800">
              <a:solidFill>
                <a:schemeClr val="dk1"/>
              </a:solidFill>
              <a:latin typeface="Arial"/>
              <a:ea typeface="Arial"/>
              <a:cs typeface="Arial"/>
              <a:sym typeface="Arial"/>
            </a:endParaRPr>
          </a:p>
          <a:p>
            <a:pPr indent="0" lvl="0" marL="0" marR="0" rtl="0" algn="l">
              <a:spcBef>
                <a:spcPts val="0"/>
              </a:spcBef>
              <a:spcAft>
                <a:spcPts val="0"/>
              </a:spcAft>
              <a:buNone/>
            </a:pPr>
            <a:r>
              <a:rPr b="1" lang="en-US" sz="1800">
                <a:solidFill>
                  <a:schemeClr val="dk1"/>
                </a:solidFill>
                <a:latin typeface="Arial"/>
                <a:ea typeface="Arial"/>
                <a:cs typeface="Arial"/>
                <a:sym typeface="Arial"/>
              </a:rPr>
              <a:t>　　　　二人の会話を聞いて分かったことを表に書きましょう。</a:t>
            </a:r>
            <a:endParaRPr b="1" sz="1800">
              <a:solidFill>
                <a:schemeClr val="dk1"/>
              </a:solidFill>
              <a:latin typeface="Arial"/>
              <a:ea typeface="Arial"/>
              <a:cs typeface="Arial"/>
              <a:sym typeface="Arial"/>
            </a:endParaRPr>
          </a:p>
        </p:txBody>
      </p:sp>
      <p:graphicFrame>
        <p:nvGraphicFramePr>
          <p:cNvPr id="115" name="Google Shape;115;p5"/>
          <p:cNvGraphicFramePr/>
          <p:nvPr/>
        </p:nvGraphicFramePr>
        <p:xfrm>
          <a:off x="1203054" y="1440523"/>
          <a:ext cx="3000000" cy="3000000"/>
        </p:xfrm>
        <a:graphic>
          <a:graphicData uri="http://schemas.openxmlformats.org/drawingml/2006/table">
            <a:tbl>
              <a:tblPr bandRow="1" firstRow="1">
                <a:noFill/>
                <a:tableStyleId>{FB3D4346-1BBB-4DCB-A245-8F571360D8C3}</a:tableStyleId>
              </a:tblPr>
              <a:tblGrid>
                <a:gridCol w="3377850"/>
                <a:gridCol w="3377850"/>
                <a:gridCol w="3377850"/>
              </a:tblGrid>
              <a:tr h="856375">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rPr lang="en-US" sz="1800" u="none" cap="none" strike="noStrike"/>
                        <a:t>Moka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rPr lang="en-US" sz="1800" u="none" cap="none" strike="noStrike"/>
                        <a:t>Otoka </a:t>
                      </a:r>
                      <a:endParaRPr sz="1800" u="none" cap="none" strike="noStrike"/>
                    </a:p>
                  </a:txBody>
                  <a:tcPr marT="45725" marB="45725" marR="91450" marL="91450">
                    <a:noFill/>
                  </a:tcPr>
                </a:tc>
              </a:tr>
              <a:tr h="856375">
                <a:tc>
                  <a:txBody>
                    <a:bodyPr/>
                    <a:lstStyle/>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rPr lang="en-US" sz="1800" u="none" cap="none" strike="noStrike"/>
                        <a:t>どこに行く？</a:t>
                      </a:r>
                      <a:endParaRPr/>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r>
              <a:tr h="856375">
                <a:tc>
                  <a:txBody>
                    <a:bodyPr/>
                    <a:lstStyle/>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rPr lang="en-US" sz="1800" u="none" cap="none" strike="noStrike"/>
                        <a:t>何をする？</a:t>
                      </a:r>
                      <a:endParaRPr/>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r>
              <a:tr h="856375">
                <a:tc>
                  <a:txBody>
                    <a:bodyPr/>
                    <a:lstStyle/>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rPr lang="en-US" sz="1800" u="none" cap="none" strike="noStrike"/>
                        <a:t>誰と行く？</a:t>
                      </a:r>
                      <a:endParaRPr/>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r>
              <a:tr h="856375">
                <a:tc>
                  <a:txBody>
                    <a:bodyPr/>
                    <a:lstStyle/>
                    <a:p>
                      <a:pPr indent="0" lvl="0" marL="0" marR="0" rtl="0" algn="ctr">
                        <a:spcBef>
                          <a:spcPts val="0"/>
                        </a:spcBef>
                        <a:spcAft>
                          <a:spcPts val="0"/>
                        </a:spcAft>
                        <a:buNone/>
                      </a:pPr>
                      <a:r>
                        <a:rPr lang="en-US" sz="1800" u="none" cap="none" strike="noStrike"/>
                        <a:t>お土産は何を買う？</a:t>
                      </a:r>
                      <a:endParaRPr/>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r>
            </a:tbl>
          </a:graphicData>
        </a:graphic>
      </p:graphicFrame>
      <p:pic>
        <p:nvPicPr>
          <p:cNvPr descr="北海道地方の地図のイラスト（地方区分）県境あり" id="116" name="Google Shape;116;p5"/>
          <p:cNvPicPr preferRelativeResize="0"/>
          <p:nvPr/>
        </p:nvPicPr>
        <p:blipFill rotWithShape="1">
          <a:blip r:embed="rId3">
            <a:alphaModFix/>
          </a:blip>
          <a:srcRect b="0" l="0" r="0" t="0"/>
          <a:stretch/>
        </p:blipFill>
        <p:spPr>
          <a:xfrm>
            <a:off x="4733926" y="1769601"/>
            <a:ext cx="2843218" cy="2018685"/>
          </a:xfrm>
          <a:prstGeom prst="rect">
            <a:avLst/>
          </a:prstGeom>
          <a:noFill/>
          <a:ln>
            <a:noFill/>
          </a:ln>
        </p:spPr>
      </p:pic>
      <p:pic>
        <p:nvPicPr>
          <p:cNvPr descr="友達のイラスト「女の子」" id="117" name="Google Shape;117;p5"/>
          <p:cNvPicPr preferRelativeResize="0"/>
          <p:nvPr/>
        </p:nvPicPr>
        <p:blipFill rotWithShape="1">
          <a:blip r:embed="rId4">
            <a:alphaModFix/>
          </a:blip>
          <a:srcRect b="0" l="0" r="0" t="0"/>
          <a:stretch/>
        </p:blipFill>
        <p:spPr>
          <a:xfrm>
            <a:off x="4733926" y="3540533"/>
            <a:ext cx="1714500" cy="1714500"/>
          </a:xfrm>
          <a:prstGeom prst="rect">
            <a:avLst/>
          </a:prstGeom>
          <a:noFill/>
          <a:ln>
            <a:noFill/>
          </a:ln>
        </p:spPr>
      </p:pic>
      <p:pic>
        <p:nvPicPr>
          <p:cNvPr id="118" name="Google Shape;118;p5"/>
          <p:cNvPicPr preferRelativeResize="0"/>
          <p:nvPr/>
        </p:nvPicPr>
        <p:blipFill rotWithShape="1">
          <a:blip r:embed="rId5">
            <a:alphaModFix/>
          </a:blip>
          <a:srcRect b="0" l="0" r="0" t="0"/>
          <a:stretch/>
        </p:blipFill>
        <p:spPr>
          <a:xfrm>
            <a:off x="6537778" y="2683283"/>
            <a:ext cx="1361678" cy="1714500"/>
          </a:xfrm>
          <a:prstGeom prst="rect">
            <a:avLst/>
          </a:prstGeom>
          <a:noFill/>
          <a:ln>
            <a:noFill/>
          </a:ln>
        </p:spPr>
      </p:pic>
      <p:pic>
        <p:nvPicPr>
          <p:cNvPr descr="チーズケーキのイラスト" id="119" name="Google Shape;119;p5"/>
          <p:cNvPicPr preferRelativeResize="0"/>
          <p:nvPr/>
        </p:nvPicPr>
        <p:blipFill rotWithShape="1">
          <a:blip r:embed="rId6">
            <a:alphaModFix/>
          </a:blip>
          <a:srcRect b="0" l="0" r="0" t="0"/>
          <a:stretch/>
        </p:blipFill>
        <p:spPr>
          <a:xfrm>
            <a:off x="6106124" y="4983570"/>
            <a:ext cx="1545364" cy="1151296"/>
          </a:xfrm>
          <a:prstGeom prst="rect">
            <a:avLst/>
          </a:prstGeom>
          <a:noFill/>
          <a:ln>
            <a:noFill/>
          </a:ln>
        </p:spPr>
      </p:pic>
      <p:pic>
        <p:nvPicPr>
          <p:cNvPr descr="ディズニー シルエット 簡単」の検索結果 - Yahoo!検索（画像）" id="120" name="Google Shape;120;p5"/>
          <p:cNvPicPr preferRelativeResize="0"/>
          <p:nvPr/>
        </p:nvPicPr>
        <p:blipFill rotWithShape="1">
          <a:blip r:embed="rId7">
            <a:alphaModFix/>
          </a:blip>
          <a:srcRect b="0" l="0" r="0" t="0"/>
          <a:stretch/>
        </p:blipFill>
        <p:spPr>
          <a:xfrm>
            <a:off x="9452800" y="1235917"/>
            <a:ext cx="2044951" cy="1876424"/>
          </a:xfrm>
          <a:prstGeom prst="rect">
            <a:avLst/>
          </a:prstGeom>
          <a:noFill/>
          <a:ln>
            <a:noFill/>
          </a:ln>
        </p:spPr>
      </p:pic>
      <p:pic>
        <p:nvPicPr>
          <p:cNvPr descr="ジェットコースターのイラスト" id="121" name="Google Shape;121;p5"/>
          <p:cNvPicPr preferRelativeResize="0"/>
          <p:nvPr/>
        </p:nvPicPr>
        <p:blipFill rotWithShape="1">
          <a:blip r:embed="rId8">
            <a:alphaModFix/>
          </a:blip>
          <a:srcRect b="0" l="0" r="0" t="0"/>
          <a:stretch/>
        </p:blipFill>
        <p:spPr>
          <a:xfrm>
            <a:off x="8031034" y="2332238"/>
            <a:ext cx="2257426" cy="2065545"/>
          </a:xfrm>
          <a:prstGeom prst="rect">
            <a:avLst/>
          </a:prstGeom>
          <a:noFill/>
          <a:ln>
            <a:noFill/>
          </a:ln>
        </p:spPr>
      </p:pic>
      <p:pic>
        <p:nvPicPr>
          <p:cNvPr descr="ミッキーマウスのイラスト、話すミッキーマウスミニーマウスウォルトディズニーカンパニーのテレビ番組、ミッキーマウス, アート, 漫画,  コンピューターの壁紙 png | PNGWing" id="122" name="Google Shape;122;p5"/>
          <p:cNvPicPr preferRelativeResize="0"/>
          <p:nvPr/>
        </p:nvPicPr>
        <p:blipFill rotWithShape="1">
          <a:blip r:embed="rId9">
            <a:alphaModFix/>
          </a:blip>
          <a:srcRect b="0" l="0" r="0" t="0"/>
          <a:stretch/>
        </p:blipFill>
        <p:spPr>
          <a:xfrm>
            <a:off x="9979298" y="2813821"/>
            <a:ext cx="1545364" cy="1542151"/>
          </a:xfrm>
          <a:prstGeom prst="rect">
            <a:avLst/>
          </a:prstGeom>
          <a:noFill/>
          <a:ln>
            <a:noFill/>
          </a:ln>
        </p:spPr>
      </p:pic>
      <p:pic>
        <p:nvPicPr>
          <p:cNvPr descr="旅行のイラスト「家族でピクニック」" id="123" name="Google Shape;123;p5"/>
          <p:cNvPicPr preferRelativeResize="0"/>
          <p:nvPr/>
        </p:nvPicPr>
        <p:blipFill rotWithShape="1">
          <a:blip r:embed="rId10">
            <a:alphaModFix/>
          </a:blip>
          <a:srcRect b="0" l="0" r="0" t="0"/>
          <a:stretch/>
        </p:blipFill>
        <p:spPr>
          <a:xfrm>
            <a:off x="8482367" y="4158438"/>
            <a:ext cx="2023348" cy="1246884"/>
          </a:xfrm>
          <a:prstGeom prst="rect">
            <a:avLst/>
          </a:prstGeom>
          <a:noFill/>
          <a:ln>
            <a:noFill/>
          </a:ln>
        </p:spPr>
      </p:pic>
      <p:pic>
        <p:nvPicPr>
          <p:cNvPr descr="基本からアレンジまで！思わずつくりたくなる「ミッキークッキー ..." id="124" name="Google Shape;124;p5"/>
          <p:cNvPicPr preferRelativeResize="0"/>
          <p:nvPr/>
        </p:nvPicPr>
        <p:blipFill rotWithShape="1">
          <a:blip r:embed="rId11">
            <a:alphaModFix/>
          </a:blip>
          <a:srcRect b="19569" l="11547" r="46916" t="16863"/>
          <a:stretch/>
        </p:blipFill>
        <p:spPr>
          <a:xfrm>
            <a:off x="8872721" y="5349753"/>
            <a:ext cx="1625416" cy="64514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500"/>
                                        <p:tgtEl>
                                          <p:spTgt spid="1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500"/>
                                        <p:tgtEl>
                                          <p:spTgt spid="1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500"/>
                                        <p:tgtEl>
                                          <p:spTgt spid="1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500"/>
                                        <p:tgtEl>
                                          <p:spTgt spid="1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500"/>
                                        <p:tgtEl>
                                          <p:spTgt spid="1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500"/>
                                        <p:tgtEl>
                                          <p:spTgt spid="121"/>
                                        </p:tgtEl>
                                      </p:cBhvr>
                                    </p:animEffect>
                                  </p:childTnLst>
                                </p:cTn>
                              </p:par>
                              <p:par>
                                <p:cTn fill="hold" nodeType="with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
                                        <p:tgtEl>
                                          <p:spTgt spid="1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500"/>
                                        <p:tgtEl>
                                          <p:spTgt spid="1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500"/>
                                        <p:tgtEl>
                                          <p:spTgt spid="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6"/>
          <p:cNvSpPr txBox="1"/>
          <p:nvPr/>
        </p:nvSpPr>
        <p:spPr>
          <a:xfrm>
            <a:off x="0" y="272354"/>
            <a:ext cx="687880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Arial"/>
                <a:ea typeface="Arial"/>
                <a:cs typeface="Arial"/>
                <a:sym typeface="Arial"/>
              </a:rPr>
              <a:t>Step 1　MokaとOtokaが冬休みの予定について話しています。</a:t>
            </a:r>
            <a:endParaRPr b="1" sz="1800">
              <a:solidFill>
                <a:schemeClr val="dk1"/>
              </a:solidFill>
              <a:latin typeface="Arial"/>
              <a:ea typeface="Arial"/>
              <a:cs typeface="Arial"/>
              <a:sym typeface="Arial"/>
            </a:endParaRPr>
          </a:p>
          <a:p>
            <a:pPr indent="0" lvl="0" marL="0" marR="0" rtl="0" algn="l">
              <a:spcBef>
                <a:spcPts val="0"/>
              </a:spcBef>
              <a:spcAft>
                <a:spcPts val="0"/>
              </a:spcAft>
              <a:buNone/>
            </a:pPr>
            <a:r>
              <a:rPr b="1" lang="en-US" sz="1800">
                <a:solidFill>
                  <a:schemeClr val="dk1"/>
                </a:solidFill>
                <a:latin typeface="Arial"/>
                <a:ea typeface="Arial"/>
                <a:cs typeface="Arial"/>
                <a:sym typeface="Arial"/>
              </a:rPr>
              <a:t>　　　　二人の会話を聞いて分かったことを表に書きましょう。</a:t>
            </a:r>
            <a:endParaRPr b="1" sz="1800">
              <a:solidFill>
                <a:schemeClr val="dk1"/>
              </a:solidFill>
              <a:latin typeface="Arial"/>
              <a:ea typeface="Arial"/>
              <a:cs typeface="Arial"/>
              <a:sym typeface="Arial"/>
            </a:endParaRPr>
          </a:p>
        </p:txBody>
      </p:sp>
      <p:graphicFrame>
        <p:nvGraphicFramePr>
          <p:cNvPr id="130" name="Google Shape;130;p6"/>
          <p:cNvGraphicFramePr/>
          <p:nvPr/>
        </p:nvGraphicFramePr>
        <p:xfrm>
          <a:off x="701605" y="1288026"/>
          <a:ext cx="3000000" cy="3000000"/>
        </p:xfrm>
        <a:graphic>
          <a:graphicData uri="http://schemas.openxmlformats.org/drawingml/2006/table">
            <a:tbl>
              <a:tblPr bandRow="1" firstRow="1">
                <a:noFill/>
                <a:tableStyleId>{FB3D4346-1BBB-4DCB-A245-8F571360D8C3}</a:tableStyleId>
              </a:tblPr>
              <a:tblGrid>
                <a:gridCol w="3538450"/>
                <a:gridCol w="3538450"/>
                <a:gridCol w="3538450"/>
              </a:tblGrid>
              <a:tr h="890000">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rPr lang="en-US" sz="1800" u="none" cap="none" strike="noStrike"/>
                        <a:t>Moka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rPr lang="en-US" sz="1800" u="none" cap="none" strike="noStrike"/>
                        <a:t>Otoka </a:t>
                      </a:r>
                      <a:endParaRPr sz="1800" u="none" cap="none" strike="noStrike"/>
                    </a:p>
                  </a:txBody>
                  <a:tcPr marT="45725" marB="45725" marR="91450" marL="91450">
                    <a:noFill/>
                  </a:tcPr>
                </a:tc>
              </a:tr>
              <a:tr h="968300">
                <a:tc>
                  <a:txBody>
                    <a:bodyPr/>
                    <a:lstStyle/>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rPr lang="en-US" sz="1800" u="none" cap="none" strike="noStrike"/>
                        <a:t>どこに行く？</a:t>
                      </a:r>
                      <a:endParaRPr/>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b="1" sz="1800" u="none" cap="none" strike="noStrike"/>
                    </a:p>
                  </a:txBody>
                  <a:tcPr marT="45725" marB="45725" marR="91450" marL="91450">
                    <a:noFill/>
                  </a:tcPr>
                </a:tc>
              </a:tr>
              <a:tr h="1235400">
                <a:tc>
                  <a:txBody>
                    <a:bodyPr/>
                    <a:lstStyle/>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rPr lang="en-US" sz="1800" u="none" cap="none" strike="noStrike"/>
                        <a:t>何をする？</a:t>
                      </a:r>
                      <a:endParaRPr/>
                    </a:p>
                  </a:txBody>
                  <a:tcPr marT="45725" marB="45725" marR="91450" marL="91450">
                    <a:noFill/>
                  </a:tcPr>
                </a:tc>
                <a:tc>
                  <a:txBody>
                    <a:bodyPr/>
                    <a:lstStyle/>
                    <a:p>
                      <a:pPr indent="0" lvl="0" marL="0" marR="0" rtl="0" algn="ctr">
                        <a:spcBef>
                          <a:spcPts val="0"/>
                        </a:spcBef>
                        <a:spcAft>
                          <a:spcPts val="0"/>
                        </a:spcAft>
                        <a:buNone/>
                      </a:pPr>
                      <a:r>
                        <a:t/>
                      </a:r>
                      <a:endParaRPr b="1"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b="1" sz="1800" u="none" cap="none" strike="noStrike"/>
                    </a:p>
                    <a:p>
                      <a:pPr indent="0" lvl="0" marL="0" marR="0" rtl="0" algn="ctr">
                        <a:spcBef>
                          <a:spcPts val="0"/>
                        </a:spcBef>
                        <a:spcAft>
                          <a:spcPts val="0"/>
                        </a:spcAft>
                        <a:buNone/>
                      </a:pPr>
                      <a:r>
                        <a:t/>
                      </a:r>
                      <a:endParaRPr b="1" sz="1800" u="none" cap="none" strike="noStrike"/>
                    </a:p>
                    <a:p>
                      <a:pPr indent="0" lvl="0" marL="0" marR="0" rtl="0" algn="ctr">
                        <a:spcBef>
                          <a:spcPts val="0"/>
                        </a:spcBef>
                        <a:spcAft>
                          <a:spcPts val="0"/>
                        </a:spcAft>
                        <a:buNone/>
                      </a:pPr>
                      <a:r>
                        <a:t/>
                      </a:r>
                      <a:endParaRPr b="1" sz="1800" u="none" cap="none" strike="noStrike"/>
                    </a:p>
                    <a:p>
                      <a:pPr indent="0" lvl="0" marL="0" marR="0" rtl="0" algn="ctr">
                        <a:spcBef>
                          <a:spcPts val="0"/>
                        </a:spcBef>
                        <a:spcAft>
                          <a:spcPts val="0"/>
                        </a:spcAft>
                        <a:buNone/>
                      </a:pPr>
                      <a:r>
                        <a:t/>
                      </a:r>
                      <a:endParaRPr b="1" sz="1800" u="none" cap="none" strike="noStrike"/>
                    </a:p>
                  </a:txBody>
                  <a:tcPr marT="45725" marB="45725" marR="91450" marL="91450">
                    <a:noFill/>
                  </a:tcPr>
                </a:tc>
              </a:tr>
              <a:tr h="890000">
                <a:tc>
                  <a:txBody>
                    <a:bodyPr/>
                    <a:lstStyle/>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rPr lang="en-US" sz="1800" u="none" cap="none" strike="noStrike"/>
                        <a:t>誰と行く？</a:t>
                      </a:r>
                      <a:endParaRPr/>
                    </a:p>
                  </a:txBody>
                  <a:tcPr marT="45725" marB="45725" marR="91450" marL="91450">
                    <a:noFill/>
                  </a:tcPr>
                </a:tc>
                <a:tc>
                  <a:txBody>
                    <a:bodyPr/>
                    <a:lstStyle/>
                    <a:p>
                      <a:pPr indent="0" lvl="0" marL="0" marR="0" rtl="0" algn="ctr">
                        <a:spcBef>
                          <a:spcPts val="0"/>
                        </a:spcBef>
                        <a:spcAft>
                          <a:spcPts val="0"/>
                        </a:spcAft>
                        <a:buNone/>
                      </a:pPr>
                      <a:r>
                        <a:t/>
                      </a:r>
                      <a:endParaRPr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b="1" sz="1800" u="none" cap="none" strike="noStrike"/>
                    </a:p>
                  </a:txBody>
                  <a:tcPr marT="45725" marB="45725" marR="91450" marL="91450">
                    <a:noFill/>
                  </a:tcPr>
                </a:tc>
              </a:tr>
              <a:tr h="1235400">
                <a:tc>
                  <a:txBody>
                    <a:bodyPr/>
                    <a:lstStyle/>
                    <a:p>
                      <a:pPr indent="0" lvl="0" marL="0" marR="0" rtl="0" algn="ctr">
                        <a:spcBef>
                          <a:spcPts val="0"/>
                        </a:spcBef>
                        <a:spcAft>
                          <a:spcPts val="0"/>
                        </a:spcAft>
                        <a:buNone/>
                      </a:pPr>
                      <a:r>
                        <a:rPr lang="en-US" sz="1800" u="none" cap="none" strike="noStrike"/>
                        <a:t>お土産は何を買う？</a:t>
                      </a:r>
                      <a:endParaRPr/>
                    </a:p>
                  </a:txBody>
                  <a:tcPr marT="45725" marB="45725" marR="91450" marL="91450">
                    <a:noFill/>
                  </a:tcPr>
                </a:tc>
                <a:tc>
                  <a:txBody>
                    <a:bodyPr/>
                    <a:lstStyle/>
                    <a:p>
                      <a:pPr indent="0" lvl="0" marL="0" marR="0" rtl="0" algn="ctr">
                        <a:spcBef>
                          <a:spcPts val="0"/>
                        </a:spcBef>
                        <a:spcAft>
                          <a:spcPts val="0"/>
                        </a:spcAft>
                        <a:buNone/>
                      </a:pPr>
                      <a:r>
                        <a:t/>
                      </a:r>
                      <a:endParaRPr b="1" sz="1800" u="none" cap="none" strike="noStrike"/>
                    </a:p>
                  </a:txBody>
                  <a:tcPr marT="45725" marB="45725" marR="91450" marL="91450">
                    <a:noFill/>
                  </a:tcPr>
                </a:tc>
                <a:tc>
                  <a:txBody>
                    <a:bodyPr/>
                    <a:lstStyle/>
                    <a:p>
                      <a:pPr indent="0" lvl="0" marL="0" marR="0" rtl="0" algn="ctr">
                        <a:spcBef>
                          <a:spcPts val="0"/>
                        </a:spcBef>
                        <a:spcAft>
                          <a:spcPts val="0"/>
                        </a:spcAft>
                        <a:buNone/>
                      </a:pPr>
                      <a:r>
                        <a:t/>
                      </a:r>
                      <a:endParaRPr b="1" sz="1800" u="none" cap="none" strike="noStrike"/>
                    </a:p>
                    <a:p>
                      <a:pPr indent="0" lvl="0" marL="0" marR="0" rtl="0" algn="ctr">
                        <a:spcBef>
                          <a:spcPts val="0"/>
                        </a:spcBef>
                        <a:spcAft>
                          <a:spcPts val="0"/>
                        </a:spcAft>
                        <a:buNone/>
                      </a:pPr>
                      <a:r>
                        <a:t/>
                      </a:r>
                      <a:endParaRPr b="1" sz="1800" u="none" cap="none" strike="noStrike"/>
                    </a:p>
                    <a:p>
                      <a:pPr indent="0" lvl="0" marL="0" marR="0" rtl="0" algn="ctr">
                        <a:spcBef>
                          <a:spcPts val="0"/>
                        </a:spcBef>
                        <a:spcAft>
                          <a:spcPts val="0"/>
                        </a:spcAft>
                        <a:buNone/>
                      </a:pPr>
                      <a:r>
                        <a:t/>
                      </a:r>
                      <a:endParaRPr b="1" sz="1800" u="none" cap="none" strike="noStrike"/>
                    </a:p>
                    <a:p>
                      <a:pPr indent="0" lvl="0" marL="0" marR="0" rtl="0" algn="ctr">
                        <a:spcBef>
                          <a:spcPts val="0"/>
                        </a:spcBef>
                        <a:spcAft>
                          <a:spcPts val="0"/>
                        </a:spcAft>
                        <a:buNone/>
                      </a:pPr>
                      <a:r>
                        <a:t/>
                      </a:r>
                      <a:endParaRPr b="1" sz="1800" u="none" cap="none" strike="noStrike"/>
                    </a:p>
                  </a:txBody>
                  <a:tcPr marT="45725" marB="45725" marR="91450" marL="91450">
                    <a:noFill/>
                  </a:tcPr>
                </a:tc>
              </a:tr>
            </a:tbl>
          </a:graphicData>
        </a:graphic>
      </p:graphicFrame>
      <p:sp>
        <p:nvSpPr>
          <p:cNvPr id="131" name="Google Shape;131;p6"/>
          <p:cNvSpPr txBox="1"/>
          <p:nvPr/>
        </p:nvSpPr>
        <p:spPr>
          <a:xfrm>
            <a:off x="4845372" y="2542896"/>
            <a:ext cx="232778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FF0000"/>
                </a:solidFill>
                <a:latin typeface="Arial"/>
                <a:ea typeface="Arial"/>
                <a:cs typeface="Arial"/>
                <a:sym typeface="Arial"/>
              </a:rPr>
              <a:t>Hokkaido　北海道</a:t>
            </a:r>
            <a:endParaRPr/>
          </a:p>
        </p:txBody>
      </p:sp>
      <p:sp>
        <p:nvSpPr>
          <p:cNvPr id="132" name="Google Shape;132;p6"/>
          <p:cNvSpPr txBox="1"/>
          <p:nvPr/>
        </p:nvSpPr>
        <p:spPr>
          <a:xfrm>
            <a:off x="4390099" y="3360616"/>
            <a:ext cx="3222523"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FF0000"/>
                </a:solidFill>
                <a:latin typeface="Arial"/>
                <a:ea typeface="Arial"/>
                <a:cs typeface="Arial"/>
                <a:sym typeface="Arial"/>
              </a:rPr>
              <a:t>Eat delicious food</a:t>
            </a:r>
            <a:endParaRPr/>
          </a:p>
          <a:p>
            <a:pPr indent="0" lvl="0" marL="0" marR="0" rtl="0" algn="ctr">
              <a:spcBef>
                <a:spcPts val="0"/>
              </a:spcBef>
              <a:spcAft>
                <a:spcPts val="0"/>
              </a:spcAft>
              <a:buNone/>
            </a:pPr>
            <a:r>
              <a:rPr b="1" lang="en-US" sz="1800">
                <a:solidFill>
                  <a:srgbClr val="FF0000"/>
                </a:solidFill>
                <a:latin typeface="Arial"/>
                <a:ea typeface="Arial"/>
                <a:cs typeface="Arial"/>
                <a:sym typeface="Arial"/>
              </a:rPr>
              <a:t> </a:t>
            </a:r>
            <a:endParaRPr/>
          </a:p>
          <a:p>
            <a:pPr indent="0" lvl="0" marL="0" marR="0" rtl="0" algn="ctr">
              <a:spcBef>
                <a:spcPts val="0"/>
              </a:spcBef>
              <a:spcAft>
                <a:spcPts val="0"/>
              </a:spcAft>
              <a:buNone/>
            </a:pPr>
            <a:r>
              <a:rPr b="1" lang="en-US" sz="1800">
                <a:solidFill>
                  <a:srgbClr val="FF0000"/>
                </a:solidFill>
                <a:latin typeface="Arial"/>
                <a:ea typeface="Arial"/>
                <a:cs typeface="Arial"/>
                <a:sym typeface="Arial"/>
              </a:rPr>
              <a:t>おいしいごはんを食べる</a:t>
            </a:r>
            <a:endParaRPr/>
          </a:p>
        </p:txBody>
      </p:sp>
      <p:sp>
        <p:nvSpPr>
          <p:cNvPr id="133" name="Google Shape;133;p6"/>
          <p:cNvSpPr txBox="1"/>
          <p:nvPr/>
        </p:nvSpPr>
        <p:spPr>
          <a:xfrm>
            <a:off x="4340940" y="4627006"/>
            <a:ext cx="3222523"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FF0000"/>
                </a:solidFill>
                <a:latin typeface="Arial"/>
                <a:ea typeface="Arial"/>
                <a:cs typeface="Arial"/>
                <a:sym typeface="Arial"/>
              </a:rPr>
              <a:t>友達　With my friends </a:t>
            </a:r>
            <a:endParaRPr b="1" sz="1800">
              <a:solidFill>
                <a:srgbClr val="FF0000"/>
              </a:solidFill>
              <a:latin typeface="Arial"/>
              <a:ea typeface="Arial"/>
              <a:cs typeface="Arial"/>
              <a:sym typeface="Arial"/>
            </a:endParaRPr>
          </a:p>
        </p:txBody>
      </p:sp>
      <p:sp>
        <p:nvSpPr>
          <p:cNvPr id="134" name="Google Shape;134;p6"/>
          <p:cNvSpPr txBox="1"/>
          <p:nvPr/>
        </p:nvSpPr>
        <p:spPr>
          <a:xfrm>
            <a:off x="4796210" y="5428679"/>
            <a:ext cx="2426110"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FF0000"/>
                </a:solidFill>
                <a:latin typeface="Arial"/>
                <a:ea typeface="Arial"/>
                <a:cs typeface="Arial"/>
                <a:sym typeface="Arial"/>
              </a:rPr>
              <a:t>Cheesecakes </a:t>
            </a:r>
            <a:endParaRPr/>
          </a:p>
          <a:p>
            <a:pPr indent="0" lvl="0" marL="0" marR="0" rtl="0" algn="ctr">
              <a:spcBef>
                <a:spcPts val="0"/>
              </a:spcBef>
              <a:spcAft>
                <a:spcPts val="0"/>
              </a:spcAft>
              <a:buNone/>
            </a:pPr>
            <a:r>
              <a:t/>
            </a:r>
            <a:endParaRPr b="1" sz="1800">
              <a:solidFill>
                <a:srgbClr val="FF0000"/>
              </a:solidFill>
              <a:latin typeface="Arial"/>
              <a:ea typeface="Arial"/>
              <a:cs typeface="Arial"/>
              <a:sym typeface="Arial"/>
            </a:endParaRPr>
          </a:p>
          <a:p>
            <a:pPr indent="0" lvl="0" marL="0" marR="0" rtl="0" algn="ctr">
              <a:spcBef>
                <a:spcPts val="0"/>
              </a:spcBef>
              <a:spcAft>
                <a:spcPts val="0"/>
              </a:spcAft>
              <a:buNone/>
            </a:pPr>
            <a:r>
              <a:rPr b="1" lang="en-US" sz="1800">
                <a:solidFill>
                  <a:srgbClr val="FF0000"/>
                </a:solidFill>
                <a:latin typeface="Arial"/>
                <a:ea typeface="Arial"/>
                <a:cs typeface="Arial"/>
                <a:sym typeface="Arial"/>
              </a:rPr>
              <a:t>チーズケーキ</a:t>
            </a:r>
            <a:endParaRPr/>
          </a:p>
        </p:txBody>
      </p:sp>
      <p:sp>
        <p:nvSpPr>
          <p:cNvPr id="135" name="Google Shape;135;p6"/>
          <p:cNvSpPr txBox="1"/>
          <p:nvPr/>
        </p:nvSpPr>
        <p:spPr>
          <a:xfrm>
            <a:off x="7907590" y="2265897"/>
            <a:ext cx="3222523"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FF0000"/>
                </a:solidFill>
                <a:latin typeface="Arial"/>
                <a:ea typeface="Arial"/>
                <a:cs typeface="Arial"/>
                <a:sym typeface="Arial"/>
              </a:rPr>
              <a:t>Tokyo Disneyland</a:t>
            </a:r>
            <a:endParaRPr/>
          </a:p>
          <a:p>
            <a:pPr indent="0" lvl="0" marL="0" marR="0" rtl="0" algn="ctr">
              <a:spcBef>
                <a:spcPts val="0"/>
              </a:spcBef>
              <a:spcAft>
                <a:spcPts val="0"/>
              </a:spcAft>
              <a:buNone/>
            </a:pPr>
            <a:r>
              <a:t/>
            </a:r>
            <a:endParaRPr b="1" sz="1800">
              <a:solidFill>
                <a:srgbClr val="FF0000"/>
              </a:solidFill>
              <a:latin typeface="Arial"/>
              <a:ea typeface="Arial"/>
              <a:cs typeface="Arial"/>
              <a:sym typeface="Arial"/>
            </a:endParaRPr>
          </a:p>
          <a:p>
            <a:pPr indent="0" lvl="0" marL="0" marR="0" rtl="0" algn="ctr">
              <a:spcBef>
                <a:spcPts val="0"/>
              </a:spcBef>
              <a:spcAft>
                <a:spcPts val="0"/>
              </a:spcAft>
              <a:buNone/>
            </a:pPr>
            <a:r>
              <a:rPr b="1" lang="en-US" sz="1800">
                <a:solidFill>
                  <a:srgbClr val="FF0000"/>
                </a:solidFill>
                <a:latin typeface="Arial"/>
                <a:ea typeface="Arial"/>
                <a:cs typeface="Arial"/>
                <a:sym typeface="Arial"/>
              </a:rPr>
              <a:t>東京ディズニーランド</a:t>
            </a:r>
            <a:endParaRPr/>
          </a:p>
        </p:txBody>
      </p:sp>
      <p:sp>
        <p:nvSpPr>
          <p:cNvPr id="136" name="Google Shape;136;p6"/>
          <p:cNvSpPr txBox="1"/>
          <p:nvPr/>
        </p:nvSpPr>
        <p:spPr>
          <a:xfrm>
            <a:off x="7907590" y="3222117"/>
            <a:ext cx="3222523"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FF0000"/>
                </a:solidFill>
                <a:latin typeface="Arial"/>
                <a:ea typeface="Arial"/>
                <a:cs typeface="Arial"/>
                <a:sym typeface="Arial"/>
              </a:rPr>
              <a:t>ミッキーマウスに会って、ジェットコースターに乗る</a:t>
            </a:r>
            <a:endParaRPr b="1" sz="1800">
              <a:solidFill>
                <a:srgbClr val="FF0000"/>
              </a:solidFill>
              <a:latin typeface="Arial"/>
              <a:ea typeface="Arial"/>
              <a:cs typeface="Arial"/>
              <a:sym typeface="Arial"/>
            </a:endParaRPr>
          </a:p>
          <a:p>
            <a:pPr indent="0" lvl="0" marL="0" marR="0" rtl="0" algn="ctr">
              <a:spcBef>
                <a:spcPts val="0"/>
              </a:spcBef>
              <a:spcAft>
                <a:spcPts val="0"/>
              </a:spcAft>
              <a:buNone/>
            </a:pPr>
            <a:r>
              <a:rPr b="1" lang="en-US" sz="1800">
                <a:solidFill>
                  <a:srgbClr val="FF0000"/>
                </a:solidFill>
                <a:latin typeface="Arial"/>
                <a:ea typeface="Arial"/>
                <a:cs typeface="Arial"/>
                <a:sym typeface="Arial"/>
              </a:rPr>
              <a:t>Meet Mickey Mouse and ride many roller coasters. </a:t>
            </a:r>
            <a:endParaRPr b="1" sz="1800">
              <a:solidFill>
                <a:srgbClr val="FF0000"/>
              </a:solidFill>
              <a:latin typeface="Arial"/>
              <a:ea typeface="Arial"/>
              <a:cs typeface="Arial"/>
              <a:sym typeface="Arial"/>
            </a:endParaRPr>
          </a:p>
        </p:txBody>
      </p:sp>
      <p:sp>
        <p:nvSpPr>
          <p:cNvPr id="137" name="Google Shape;137;p6"/>
          <p:cNvSpPr txBox="1"/>
          <p:nvPr/>
        </p:nvSpPr>
        <p:spPr>
          <a:xfrm>
            <a:off x="7612622" y="4607121"/>
            <a:ext cx="375346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FF0000"/>
                </a:solidFill>
                <a:latin typeface="Arial"/>
                <a:ea typeface="Arial"/>
                <a:cs typeface="Arial"/>
                <a:sym typeface="Arial"/>
              </a:rPr>
              <a:t>家族　With my family</a:t>
            </a:r>
            <a:endParaRPr b="1" sz="1800">
              <a:solidFill>
                <a:srgbClr val="FF0000"/>
              </a:solidFill>
              <a:latin typeface="Arial"/>
              <a:ea typeface="Arial"/>
              <a:cs typeface="Arial"/>
              <a:sym typeface="Arial"/>
            </a:endParaRPr>
          </a:p>
        </p:txBody>
      </p:sp>
      <p:sp>
        <p:nvSpPr>
          <p:cNvPr id="138" name="Google Shape;138;p6"/>
          <p:cNvSpPr txBox="1"/>
          <p:nvPr/>
        </p:nvSpPr>
        <p:spPr>
          <a:xfrm>
            <a:off x="7892308" y="5290180"/>
            <a:ext cx="3194092"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FF0000"/>
                </a:solidFill>
                <a:latin typeface="Arial"/>
                <a:ea typeface="Arial"/>
                <a:cs typeface="Arial"/>
                <a:sym typeface="Arial"/>
              </a:rPr>
              <a:t>Micky-Mouse-shaped cookies.</a:t>
            </a:r>
            <a:endParaRPr/>
          </a:p>
          <a:p>
            <a:pPr indent="0" lvl="0" marL="0" marR="0" rtl="0" algn="ctr">
              <a:spcBef>
                <a:spcPts val="0"/>
              </a:spcBef>
              <a:spcAft>
                <a:spcPts val="0"/>
              </a:spcAft>
              <a:buNone/>
            </a:pPr>
            <a:r>
              <a:rPr b="1" lang="en-US" sz="1800">
                <a:solidFill>
                  <a:srgbClr val="FF0000"/>
                </a:solidFill>
                <a:latin typeface="Arial"/>
                <a:ea typeface="Arial"/>
                <a:cs typeface="Arial"/>
                <a:sym typeface="Arial"/>
              </a:rPr>
              <a:t>ミッキーマウスの形をしたクッキー</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
                                            <p:txEl>
                                              <p:pRg end="0" st="0"/>
                                            </p:txEl>
                                          </p:spTgt>
                                        </p:tgtEl>
                                        <p:attrNameLst>
                                          <p:attrName>style.visibility</p:attrName>
                                        </p:attrNameLst>
                                      </p:cBhvr>
                                      <p:to>
                                        <p:strVal val="visible"/>
                                      </p:to>
                                    </p:set>
                                    <p:animEffect filter="fade" transition="in">
                                      <p:cBhvr>
                                        <p:cTn dur="500"/>
                                        <p:tgtEl>
                                          <p:spTgt spid="13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xEl>
                                              <p:pRg end="0" st="0"/>
                                            </p:txEl>
                                          </p:spTgt>
                                        </p:tgtEl>
                                        <p:attrNameLst>
                                          <p:attrName>style.visibility</p:attrName>
                                        </p:attrNameLst>
                                      </p:cBhvr>
                                      <p:to>
                                        <p:strVal val="visible"/>
                                      </p:to>
                                    </p:set>
                                    <p:animEffect filter="fade" transition="in">
                                      <p:cBhvr>
                                        <p:cTn dur="500"/>
                                        <p:tgtEl>
                                          <p:spTgt spid="13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xEl>
                                              <p:pRg end="1" st="1"/>
                                            </p:txEl>
                                          </p:spTgt>
                                        </p:tgtEl>
                                        <p:attrNameLst>
                                          <p:attrName>style.visibility</p:attrName>
                                        </p:attrNameLst>
                                      </p:cBhvr>
                                      <p:to>
                                        <p:strVal val="visible"/>
                                      </p:to>
                                    </p:set>
                                    <p:animEffect filter="fade" transition="in">
                                      <p:cBhvr>
                                        <p:cTn dur="500"/>
                                        <p:tgtEl>
                                          <p:spTgt spid="13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xEl>
                                              <p:pRg end="2" st="2"/>
                                            </p:txEl>
                                          </p:spTgt>
                                        </p:tgtEl>
                                        <p:attrNameLst>
                                          <p:attrName>style.visibility</p:attrName>
                                        </p:attrNameLst>
                                      </p:cBhvr>
                                      <p:to>
                                        <p:strVal val="visible"/>
                                      </p:to>
                                    </p:set>
                                    <p:animEffect filter="fade" transition="in">
                                      <p:cBhvr>
                                        <p:cTn dur="500"/>
                                        <p:tgtEl>
                                          <p:spTgt spid="13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xEl>
                                              <p:pRg end="0" st="0"/>
                                            </p:txEl>
                                          </p:spTgt>
                                        </p:tgtEl>
                                        <p:attrNameLst>
                                          <p:attrName>style.visibility</p:attrName>
                                        </p:attrNameLst>
                                      </p:cBhvr>
                                      <p:to>
                                        <p:strVal val="visible"/>
                                      </p:to>
                                    </p:set>
                                    <p:animEffect filter="fade" transition="in">
                                      <p:cBhvr>
                                        <p:cTn dur="500"/>
                                        <p:tgtEl>
                                          <p:spTgt spid="13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xEl>
                                              <p:pRg end="0" st="0"/>
                                            </p:txEl>
                                          </p:spTgt>
                                        </p:tgtEl>
                                        <p:attrNameLst>
                                          <p:attrName>style.visibility</p:attrName>
                                        </p:attrNameLst>
                                      </p:cBhvr>
                                      <p:to>
                                        <p:strVal val="visible"/>
                                      </p:to>
                                    </p:set>
                                    <p:animEffect filter="fade" transition="in">
                                      <p:cBhvr>
                                        <p:cTn dur="500"/>
                                        <p:tgtEl>
                                          <p:spTgt spid="13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xEl>
                                              <p:pRg end="1" st="1"/>
                                            </p:txEl>
                                          </p:spTgt>
                                        </p:tgtEl>
                                        <p:attrNameLst>
                                          <p:attrName>style.visibility</p:attrName>
                                        </p:attrNameLst>
                                      </p:cBhvr>
                                      <p:to>
                                        <p:strVal val="visible"/>
                                      </p:to>
                                    </p:set>
                                    <p:animEffect filter="fade" transition="in">
                                      <p:cBhvr>
                                        <p:cTn dur="500"/>
                                        <p:tgtEl>
                                          <p:spTgt spid="13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xEl>
                                              <p:pRg end="2" st="2"/>
                                            </p:txEl>
                                          </p:spTgt>
                                        </p:tgtEl>
                                        <p:attrNameLst>
                                          <p:attrName>style.visibility</p:attrName>
                                        </p:attrNameLst>
                                      </p:cBhvr>
                                      <p:to>
                                        <p:strVal val="visible"/>
                                      </p:to>
                                    </p:set>
                                    <p:animEffect filter="fade" transition="in">
                                      <p:cBhvr>
                                        <p:cTn dur="500"/>
                                        <p:tgtEl>
                                          <p:spTgt spid="13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0" st="0"/>
                                            </p:txEl>
                                          </p:spTgt>
                                        </p:tgtEl>
                                        <p:attrNameLst>
                                          <p:attrName>style.visibility</p:attrName>
                                        </p:attrNameLst>
                                      </p:cBhvr>
                                      <p:to>
                                        <p:strVal val="visible"/>
                                      </p:to>
                                    </p:set>
                                    <p:animEffect filter="fade" transition="in">
                                      <p:cBhvr>
                                        <p:cTn dur="500"/>
                                        <p:tgtEl>
                                          <p:spTgt spid="13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1" st="1"/>
                                            </p:txEl>
                                          </p:spTgt>
                                        </p:tgtEl>
                                        <p:attrNameLst>
                                          <p:attrName>style.visibility</p:attrName>
                                        </p:attrNameLst>
                                      </p:cBhvr>
                                      <p:to>
                                        <p:strVal val="visible"/>
                                      </p:to>
                                    </p:set>
                                    <p:animEffect filter="fade" transition="in">
                                      <p:cBhvr>
                                        <p:cTn dur="500"/>
                                        <p:tgtEl>
                                          <p:spTgt spid="13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2" st="2"/>
                                            </p:txEl>
                                          </p:spTgt>
                                        </p:tgtEl>
                                        <p:attrNameLst>
                                          <p:attrName>style.visibility</p:attrName>
                                        </p:attrNameLst>
                                      </p:cBhvr>
                                      <p:to>
                                        <p:strVal val="visible"/>
                                      </p:to>
                                    </p:set>
                                    <p:animEffect filter="fade" transition="in">
                                      <p:cBhvr>
                                        <p:cTn dur="500"/>
                                        <p:tgtEl>
                                          <p:spTgt spid="13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
                                            <p:txEl>
                                              <p:pRg end="0" st="0"/>
                                            </p:txEl>
                                          </p:spTgt>
                                        </p:tgtEl>
                                        <p:attrNameLst>
                                          <p:attrName>style.visibility</p:attrName>
                                        </p:attrNameLst>
                                      </p:cBhvr>
                                      <p:to>
                                        <p:strVal val="visible"/>
                                      </p:to>
                                    </p:set>
                                    <p:animEffect filter="fade" transition="in">
                                      <p:cBhvr>
                                        <p:cTn dur="500"/>
                                        <p:tgtEl>
                                          <p:spTgt spid="13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
                                            <p:txEl>
                                              <p:pRg end="1" st="1"/>
                                            </p:txEl>
                                          </p:spTgt>
                                        </p:tgtEl>
                                        <p:attrNameLst>
                                          <p:attrName>style.visibility</p:attrName>
                                        </p:attrNameLst>
                                      </p:cBhvr>
                                      <p:to>
                                        <p:strVal val="visible"/>
                                      </p:to>
                                    </p:set>
                                    <p:animEffect filter="fade" transition="in">
                                      <p:cBhvr>
                                        <p:cTn dur="500"/>
                                        <p:tgtEl>
                                          <p:spTgt spid="13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xEl>
                                              <p:pRg end="0" st="0"/>
                                            </p:txEl>
                                          </p:spTgt>
                                        </p:tgtEl>
                                        <p:attrNameLst>
                                          <p:attrName>style.visibility</p:attrName>
                                        </p:attrNameLst>
                                      </p:cBhvr>
                                      <p:to>
                                        <p:strVal val="visible"/>
                                      </p:to>
                                    </p:set>
                                    <p:animEffect filter="fade" transition="in">
                                      <p:cBhvr>
                                        <p:cTn dur="500"/>
                                        <p:tgtEl>
                                          <p:spTgt spid="13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xEl>
                                              <p:pRg end="0" st="0"/>
                                            </p:txEl>
                                          </p:spTgt>
                                        </p:tgtEl>
                                        <p:attrNameLst>
                                          <p:attrName>style.visibility</p:attrName>
                                        </p:attrNameLst>
                                      </p:cBhvr>
                                      <p:to>
                                        <p:strVal val="visible"/>
                                      </p:to>
                                    </p:set>
                                    <p:animEffect filter="fade" transition="in">
                                      <p:cBhvr>
                                        <p:cTn dur="500"/>
                                        <p:tgtEl>
                                          <p:spTgt spid="13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xEl>
                                              <p:pRg end="1" st="1"/>
                                            </p:txEl>
                                          </p:spTgt>
                                        </p:tgtEl>
                                        <p:attrNameLst>
                                          <p:attrName>style.visibility</p:attrName>
                                        </p:attrNameLst>
                                      </p:cBhvr>
                                      <p:to>
                                        <p:strVal val="visible"/>
                                      </p:to>
                                    </p:set>
                                    <p:animEffect filter="fade" transition="in">
                                      <p:cBhvr>
                                        <p:cTn dur="500"/>
                                        <p:tgtEl>
                                          <p:spTgt spid="138">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7"/>
          <p:cNvSpPr/>
          <p:nvPr/>
        </p:nvSpPr>
        <p:spPr>
          <a:xfrm>
            <a:off x="3758348" y="2476983"/>
            <a:ext cx="5147358" cy="2176037"/>
          </a:xfrm>
          <a:prstGeom prst="ellipse">
            <a:avLst/>
          </a:prstGeom>
          <a:solidFill>
            <a:srgbClr val="CCFFFF"/>
          </a:solidFill>
          <a:ln cap="flat" cmpd="sng" w="19050">
            <a:solidFill>
              <a:srgbClr val="C7EDF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44" name="Google Shape;144;p7"/>
          <p:cNvSpPr txBox="1"/>
          <p:nvPr/>
        </p:nvSpPr>
        <p:spPr>
          <a:xfrm>
            <a:off x="4087985" y="3299883"/>
            <a:ext cx="4488083"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800">
                <a:solidFill>
                  <a:schemeClr val="dk1"/>
                </a:solidFill>
                <a:latin typeface="ADLaM Display"/>
                <a:ea typeface="ADLaM Display"/>
                <a:cs typeface="ADLaM Display"/>
                <a:sym typeface="ADLaM Display"/>
              </a:rPr>
              <a:t>My winter vacation plan</a:t>
            </a:r>
            <a:endParaRPr/>
          </a:p>
          <a:p>
            <a:pPr indent="0" lvl="0" marL="0" marR="0" rtl="0" algn="ctr">
              <a:spcBef>
                <a:spcPts val="0"/>
              </a:spcBef>
              <a:spcAft>
                <a:spcPts val="0"/>
              </a:spcAft>
              <a:buNone/>
            </a:pPr>
            <a:r>
              <a:t/>
            </a:r>
            <a:endParaRPr sz="3200">
              <a:solidFill>
                <a:schemeClr val="dk1"/>
              </a:solidFill>
              <a:latin typeface="Arial"/>
              <a:ea typeface="Arial"/>
              <a:cs typeface="Arial"/>
              <a:sym typeface="Arial"/>
            </a:endParaRPr>
          </a:p>
        </p:txBody>
      </p:sp>
      <p:cxnSp>
        <p:nvCxnSpPr>
          <p:cNvPr id="145" name="Google Shape;145;p7"/>
          <p:cNvCxnSpPr/>
          <p:nvPr/>
        </p:nvCxnSpPr>
        <p:spPr>
          <a:xfrm flipH="1" rot="10800000">
            <a:off x="8308396" y="2314385"/>
            <a:ext cx="1064400" cy="553063"/>
          </a:xfrm>
          <a:prstGeom prst="straightConnector1">
            <a:avLst/>
          </a:prstGeom>
          <a:noFill/>
          <a:ln cap="flat" cmpd="sng" w="19050">
            <a:solidFill>
              <a:schemeClr val="accent1"/>
            </a:solidFill>
            <a:prstDash val="solid"/>
            <a:miter lim="800000"/>
            <a:headEnd len="sm" w="sm" type="none"/>
            <a:tailEnd len="sm" w="sm" type="none"/>
          </a:ln>
        </p:spPr>
      </p:cxnSp>
      <p:cxnSp>
        <p:nvCxnSpPr>
          <p:cNvPr id="146" name="Google Shape;146;p7"/>
          <p:cNvCxnSpPr/>
          <p:nvPr/>
        </p:nvCxnSpPr>
        <p:spPr>
          <a:xfrm flipH="1" rot="10800000">
            <a:off x="2627886" y="3959979"/>
            <a:ext cx="1367742" cy="355567"/>
          </a:xfrm>
          <a:prstGeom prst="straightConnector1">
            <a:avLst/>
          </a:prstGeom>
          <a:noFill/>
          <a:ln cap="flat" cmpd="sng" w="19050">
            <a:solidFill>
              <a:schemeClr val="accent1"/>
            </a:solidFill>
            <a:prstDash val="solid"/>
            <a:miter lim="800000"/>
            <a:headEnd len="sm" w="sm" type="none"/>
            <a:tailEnd len="sm" w="sm" type="none"/>
          </a:ln>
        </p:spPr>
      </p:cxnSp>
      <p:cxnSp>
        <p:nvCxnSpPr>
          <p:cNvPr id="147" name="Google Shape;147;p7"/>
          <p:cNvCxnSpPr/>
          <p:nvPr/>
        </p:nvCxnSpPr>
        <p:spPr>
          <a:xfrm>
            <a:off x="8332097" y="4249745"/>
            <a:ext cx="986922" cy="464755"/>
          </a:xfrm>
          <a:prstGeom prst="straightConnector1">
            <a:avLst/>
          </a:prstGeom>
          <a:noFill/>
          <a:ln cap="flat" cmpd="sng" w="19050">
            <a:solidFill>
              <a:schemeClr val="accent1"/>
            </a:solidFill>
            <a:prstDash val="solid"/>
            <a:miter lim="800000"/>
            <a:headEnd len="sm" w="sm" type="none"/>
            <a:tailEnd len="sm" w="sm" type="none"/>
          </a:ln>
        </p:spPr>
      </p:cxnSp>
      <p:sp>
        <p:nvSpPr>
          <p:cNvPr id="148" name="Google Shape;148;p7"/>
          <p:cNvSpPr txBox="1"/>
          <p:nvPr/>
        </p:nvSpPr>
        <p:spPr>
          <a:xfrm>
            <a:off x="0" y="272354"/>
            <a:ext cx="713368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Arial"/>
                <a:ea typeface="Arial"/>
                <a:cs typeface="Arial"/>
                <a:sym typeface="Arial"/>
              </a:rPr>
              <a:t>Step 2　あなたの冬休みの予定についてマインドマップを作ろう。</a:t>
            </a:r>
            <a:endParaRPr b="1" sz="1800">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8"/>
          <p:cNvSpPr txBox="1"/>
          <p:nvPr/>
        </p:nvSpPr>
        <p:spPr>
          <a:xfrm>
            <a:off x="354667" y="315575"/>
            <a:ext cx="609600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800" u="none" strike="noStrike">
                <a:solidFill>
                  <a:srgbClr val="000000"/>
                </a:solidFill>
                <a:latin typeface="Arial"/>
                <a:ea typeface="Arial"/>
                <a:cs typeface="Arial"/>
                <a:sym typeface="Arial"/>
              </a:rPr>
              <a:t>Step 2 Mind Mapを描いてみよう！</a:t>
            </a:r>
            <a:endParaRPr b="0" sz="2800">
              <a:solidFill>
                <a:schemeClr val="dk1"/>
              </a:solidFill>
              <a:latin typeface="Arial"/>
              <a:ea typeface="Arial"/>
              <a:cs typeface="Arial"/>
              <a:sym typeface="Arial"/>
            </a:endParaRPr>
          </a:p>
        </p:txBody>
      </p:sp>
      <p:cxnSp>
        <p:nvCxnSpPr>
          <p:cNvPr id="154" name="Google Shape;154;p8"/>
          <p:cNvCxnSpPr/>
          <p:nvPr/>
        </p:nvCxnSpPr>
        <p:spPr>
          <a:xfrm flipH="1" rot="10800000">
            <a:off x="2726840" y="3696682"/>
            <a:ext cx="1064400" cy="553063"/>
          </a:xfrm>
          <a:prstGeom prst="straightConnector1">
            <a:avLst/>
          </a:prstGeom>
          <a:noFill/>
          <a:ln cap="flat" cmpd="sng" w="19050">
            <a:solidFill>
              <a:schemeClr val="accent1"/>
            </a:solidFill>
            <a:prstDash val="solid"/>
            <a:miter lim="800000"/>
            <a:headEnd len="sm" w="sm" type="none"/>
            <a:tailEnd len="sm" w="sm" type="none"/>
          </a:ln>
        </p:spPr>
      </p:cxnSp>
      <p:cxnSp>
        <p:nvCxnSpPr>
          <p:cNvPr id="155" name="Google Shape;155;p8"/>
          <p:cNvCxnSpPr/>
          <p:nvPr/>
        </p:nvCxnSpPr>
        <p:spPr>
          <a:xfrm flipH="1" rot="10800000">
            <a:off x="7599392" y="755014"/>
            <a:ext cx="724913" cy="308473"/>
          </a:xfrm>
          <a:prstGeom prst="straightConnector1">
            <a:avLst/>
          </a:prstGeom>
          <a:noFill/>
          <a:ln cap="flat" cmpd="sng" w="19050">
            <a:solidFill>
              <a:schemeClr val="accent1"/>
            </a:solidFill>
            <a:prstDash val="solid"/>
            <a:miter lim="800000"/>
            <a:headEnd len="sm" w="sm" type="none"/>
            <a:tailEnd len="sm" w="sm" type="none"/>
          </a:ln>
        </p:spPr>
      </p:cxnSp>
      <p:sp>
        <p:nvSpPr>
          <p:cNvPr id="156" name="Google Shape;156;p8"/>
          <p:cNvSpPr txBox="1"/>
          <p:nvPr/>
        </p:nvSpPr>
        <p:spPr>
          <a:xfrm>
            <a:off x="509830" y="4249745"/>
            <a:ext cx="4144084"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4000">
                <a:solidFill>
                  <a:schemeClr val="dk1"/>
                </a:solidFill>
                <a:latin typeface="ADLaM Display"/>
                <a:ea typeface="ADLaM Display"/>
                <a:cs typeface="ADLaM Display"/>
                <a:sym typeface="ADLaM Display"/>
              </a:rPr>
              <a:t>Grand mother’s </a:t>
            </a:r>
            <a:endParaRPr/>
          </a:p>
          <a:p>
            <a:pPr indent="0" lvl="0" marL="0" marR="0" rtl="0" algn="ctr">
              <a:spcBef>
                <a:spcPts val="0"/>
              </a:spcBef>
              <a:spcAft>
                <a:spcPts val="0"/>
              </a:spcAft>
              <a:buNone/>
            </a:pPr>
            <a:r>
              <a:rPr lang="en-US" sz="4000">
                <a:solidFill>
                  <a:schemeClr val="dk1"/>
                </a:solidFill>
                <a:latin typeface="ADLaM Display"/>
                <a:ea typeface="ADLaM Display"/>
                <a:cs typeface="ADLaM Display"/>
                <a:sym typeface="ADLaM Display"/>
              </a:rPr>
              <a:t>house</a:t>
            </a:r>
            <a:endParaRPr/>
          </a:p>
        </p:txBody>
      </p:sp>
      <p:sp>
        <p:nvSpPr>
          <p:cNvPr id="157" name="Google Shape;157;p8"/>
          <p:cNvSpPr txBox="1"/>
          <p:nvPr/>
        </p:nvSpPr>
        <p:spPr>
          <a:xfrm>
            <a:off x="9372796" y="4714500"/>
            <a:ext cx="33054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dk1"/>
                </a:solidFill>
                <a:latin typeface="Arial"/>
                <a:ea typeface="Arial"/>
                <a:cs typeface="Arial"/>
                <a:sym typeface="Arial"/>
              </a:rPr>
              <a:t> </a:t>
            </a:r>
            <a:endParaRPr sz="4000">
              <a:solidFill>
                <a:schemeClr val="dk1"/>
              </a:solidFill>
              <a:latin typeface="Arial"/>
              <a:ea typeface="Arial"/>
              <a:cs typeface="Arial"/>
              <a:sym typeface="Arial"/>
            </a:endParaRPr>
          </a:p>
        </p:txBody>
      </p:sp>
      <p:cxnSp>
        <p:nvCxnSpPr>
          <p:cNvPr id="158" name="Google Shape;158;p8"/>
          <p:cNvCxnSpPr/>
          <p:nvPr/>
        </p:nvCxnSpPr>
        <p:spPr>
          <a:xfrm flipH="1" rot="10800000">
            <a:off x="6825910" y="1628186"/>
            <a:ext cx="454974" cy="848797"/>
          </a:xfrm>
          <a:prstGeom prst="straightConnector1">
            <a:avLst/>
          </a:prstGeom>
          <a:noFill/>
          <a:ln cap="flat" cmpd="sng" w="19050">
            <a:solidFill>
              <a:schemeClr val="accent1"/>
            </a:solidFill>
            <a:prstDash val="solid"/>
            <a:miter lim="800000"/>
            <a:headEnd len="sm" w="sm" type="none"/>
            <a:tailEnd len="sm" w="sm" type="none"/>
          </a:ln>
        </p:spPr>
      </p:cxnSp>
      <p:sp>
        <p:nvSpPr>
          <p:cNvPr id="159" name="Google Shape;159;p8"/>
          <p:cNvSpPr txBox="1"/>
          <p:nvPr/>
        </p:nvSpPr>
        <p:spPr>
          <a:xfrm>
            <a:off x="6148532" y="979706"/>
            <a:ext cx="181331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dk1"/>
                </a:solidFill>
                <a:latin typeface="ADLaM Display"/>
                <a:ea typeface="ADLaM Display"/>
                <a:cs typeface="ADLaM Display"/>
                <a:sym typeface="ADLaM Display"/>
              </a:rPr>
              <a:t>Osaka</a:t>
            </a:r>
            <a:r>
              <a:rPr lang="en-US" sz="4000">
                <a:solidFill>
                  <a:schemeClr val="dk1"/>
                </a:solidFill>
                <a:latin typeface="Arial"/>
                <a:ea typeface="Arial"/>
                <a:cs typeface="Arial"/>
                <a:sym typeface="Arial"/>
              </a:rPr>
              <a:t> </a:t>
            </a:r>
            <a:endParaRPr sz="4000">
              <a:solidFill>
                <a:schemeClr val="dk1"/>
              </a:solidFill>
              <a:latin typeface="Arial"/>
              <a:ea typeface="Arial"/>
              <a:cs typeface="Arial"/>
              <a:sym typeface="Arial"/>
            </a:endParaRPr>
          </a:p>
        </p:txBody>
      </p:sp>
      <p:sp>
        <p:nvSpPr>
          <p:cNvPr id="160" name="Google Shape;160;p8"/>
          <p:cNvSpPr/>
          <p:nvPr/>
        </p:nvSpPr>
        <p:spPr>
          <a:xfrm>
            <a:off x="3758348" y="2476983"/>
            <a:ext cx="5147358" cy="2176037"/>
          </a:xfrm>
          <a:prstGeom prst="ellipse">
            <a:avLst/>
          </a:prstGeom>
          <a:solidFill>
            <a:srgbClr val="CCFFFF"/>
          </a:solidFill>
          <a:ln cap="flat" cmpd="sng" w="19050">
            <a:solidFill>
              <a:srgbClr val="C7EDF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61" name="Google Shape;161;p8"/>
          <p:cNvSpPr txBox="1"/>
          <p:nvPr/>
        </p:nvSpPr>
        <p:spPr>
          <a:xfrm>
            <a:off x="4087985" y="3299883"/>
            <a:ext cx="4488083"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800">
                <a:solidFill>
                  <a:schemeClr val="dk1"/>
                </a:solidFill>
                <a:latin typeface="ADLaM Display"/>
                <a:ea typeface="ADLaM Display"/>
                <a:cs typeface="ADLaM Display"/>
                <a:sym typeface="ADLaM Display"/>
              </a:rPr>
              <a:t>My winter vacation plan</a:t>
            </a:r>
            <a:endParaRPr/>
          </a:p>
          <a:p>
            <a:pPr indent="0" lvl="0" marL="0" marR="0" rtl="0" algn="ctr">
              <a:spcBef>
                <a:spcPts val="0"/>
              </a:spcBef>
              <a:spcAft>
                <a:spcPts val="0"/>
              </a:spcAft>
              <a:buNone/>
            </a:pPr>
            <a:r>
              <a:t/>
            </a:r>
            <a:endParaRPr sz="3200">
              <a:solidFill>
                <a:schemeClr val="dk1"/>
              </a:solidFill>
              <a:latin typeface="Arial"/>
              <a:ea typeface="Arial"/>
              <a:cs typeface="Arial"/>
              <a:sym typeface="Arial"/>
            </a:endParaRPr>
          </a:p>
        </p:txBody>
      </p:sp>
      <p:sp>
        <p:nvSpPr>
          <p:cNvPr id="162" name="Google Shape;162;p8"/>
          <p:cNvSpPr txBox="1"/>
          <p:nvPr/>
        </p:nvSpPr>
        <p:spPr>
          <a:xfrm>
            <a:off x="7901527" y="159474"/>
            <a:ext cx="116891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dk1"/>
                </a:solidFill>
                <a:latin typeface="ADLaM Display"/>
                <a:ea typeface="ADLaM Display"/>
                <a:cs typeface="ADLaM Display"/>
                <a:sym typeface="ADLaM Display"/>
              </a:rPr>
              <a:t>USJ </a:t>
            </a:r>
            <a:endParaRPr sz="4000">
              <a:solidFill>
                <a:schemeClr val="dk1"/>
              </a:solidFill>
              <a:latin typeface="ADLaM Display"/>
              <a:ea typeface="ADLaM Display"/>
              <a:cs typeface="ADLaM Display"/>
              <a:sym typeface="ADLaM Display"/>
            </a:endParaRPr>
          </a:p>
        </p:txBody>
      </p:sp>
      <p:cxnSp>
        <p:nvCxnSpPr>
          <p:cNvPr id="163" name="Google Shape;163;p8"/>
          <p:cNvCxnSpPr/>
          <p:nvPr/>
        </p:nvCxnSpPr>
        <p:spPr>
          <a:xfrm>
            <a:off x="7758066" y="1487885"/>
            <a:ext cx="761579" cy="440166"/>
          </a:xfrm>
          <a:prstGeom prst="straightConnector1">
            <a:avLst/>
          </a:prstGeom>
          <a:noFill/>
          <a:ln cap="flat" cmpd="sng" w="19050">
            <a:solidFill>
              <a:schemeClr val="accent1"/>
            </a:solidFill>
            <a:prstDash val="solid"/>
            <a:miter lim="800000"/>
            <a:headEnd len="sm" w="sm" type="none"/>
            <a:tailEnd len="sm" w="sm" type="none"/>
          </a:ln>
        </p:spPr>
      </p:cxnSp>
      <p:sp>
        <p:nvSpPr>
          <p:cNvPr id="164" name="Google Shape;164;p8"/>
          <p:cNvSpPr txBox="1"/>
          <p:nvPr/>
        </p:nvSpPr>
        <p:spPr>
          <a:xfrm>
            <a:off x="8576068" y="1624666"/>
            <a:ext cx="254589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chemeClr val="dk1"/>
                </a:solidFill>
                <a:latin typeface="ADLaM Display"/>
                <a:ea typeface="ADLaM Display"/>
                <a:cs typeface="ADLaM Display"/>
                <a:sym typeface="ADLaM Display"/>
              </a:rPr>
              <a:t>Takoyaki</a:t>
            </a:r>
            <a:r>
              <a:rPr lang="en-US" sz="4000">
                <a:solidFill>
                  <a:schemeClr val="dk1"/>
                </a:solidFill>
                <a:latin typeface="Arial"/>
                <a:ea typeface="Arial"/>
                <a:cs typeface="Arial"/>
                <a:sym typeface="Arial"/>
              </a:rPr>
              <a:t> </a:t>
            </a:r>
            <a:endParaRPr sz="4000">
              <a:solidFill>
                <a:schemeClr val="dk1"/>
              </a:solidFill>
              <a:latin typeface="Arial"/>
              <a:ea typeface="Arial"/>
              <a:cs typeface="Arial"/>
              <a:sym typeface="Arial"/>
            </a:endParaRPr>
          </a:p>
        </p:txBody>
      </p:sp>
      <p:cxnSp>
        <p:nvCxnSpPr>
          <p:cNvPr id="165" name="Google Shape;165;p8"/>
          <p:cNvCxnSpPr/>
          <p:nvPr/>
        </p:nvCxnSpPr>
        <p:spPr>
          <a:xfrm>
            <a:off x="9048374" y="508607"/>
            <a:ext cx="654962" cy="3226"/>
          </a:xfrm>
          <a:prstGeom prst="straightConnector1">
            <a:avLst/>
          </a:prstGeom>
          <a:noFill/>
          <a:ln cap="flat" cmpd="sng" w="19050">
            <a:solidFill>
              <a:schemeClr val="accent1"/>
            </a:solidFill>
            <a:prstDash val="solid"/>
            <a:miter lim="800000"/>
            <a:headEnd len="sm" w="sm" type="none"/>
            <a:tailEnd len="sm" w="sm" type="none"/>
          </a:ln>
        </p:spPr>
      </p:cxnSp>
      <p:sp>
        <p:nvSpPr>
          <p:cNvPr id="166" name="Google Shape;166;p8"/>
          <p:cNvSpPr txBox="1"/>
          <p:nvPr/>
        </p:nvSpPr>
        <p:spPr>
          <a:xfrm>
            <a:off x="9775165" y="194549"/>
            <a:ext cx="1757212"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DLaM Display"/>
                <a:ea typeface="ADLaM Display"/>
                <a:cs typeface="ADLaM Display"/>
                <a:sym typeface="ADLaM Display"/>
              </a:rPr>
              <a:t>Roller </a:t>
            </a:r>
            <a:endParaRPr/>
          </a:p>
          <a:p>
            <a:pPr indent="0" lvl="0" marL="0" marR="0" rtl="0" algn="l">
              <a:spcBef>
                <a:spcPts val="0"/>
              </a:spcBef>
              <a:spcAft>
                <a:spcPts val="0"/>
              </a:spcAft>
              <a:buNone/>
            </a:pPr>
            <a:r>
              <a:rPr lang="en-US" sz="2800">
                <a:solidFill>
                  <a:schemeClr val="dk1"/>
                </a:solidFill>
                <a:latin typeface="ADLaM Display"/>
                <a:ea typeface="ADLaM Display"/>
                <a:cs typeface="ADLaM Display"/>
                <a:sym typeface="ADLaM Display"/>
              </a:rPr>
              <a:t>Coasters </a:t>
            </a:r>
            <a:endParaRPr sz="2800">
              <a:solidFill>
                <a:schemeClr val="dk1"/>
              </a:solidFill>
              <a:latin typeface="ADLaM Display"/>
              <a:ea typeface="ADLaM Display"/>
              <a:cs typeface="ADLaM Display"/>
              <a:sym typeface="ADLaM Display"/>
            </a:endParaRPr>
          </a:p>
        </p:txBody>
      </p:sp>
      <p:cxnSp>
        <p:nvCxnSpPr>
          <p:cNvPr id="167" name="Google Shape;167;p8"/>
          <p:cNvCxnSpPr/>
          <p:nvPr/>
        </p:nvCxnSpPr>
        <p:spPr>
          <a:xfrm>
            <a:off x="3816192" y="5139081"/>
            <a:ext cx="761579" cy="440166"/>
          </a:xfrm>
          <a:prstGeom prst="straightConnector1">
            <a:avLst/>
          </a:prstGeom>
          <a:noFill/>
          <a:ln cap="flat" cmpd="sng" w="19050">
            <a:solidFill>
              <a:schemeClr val="accent1"/>
            </a:solidFill>
            <a:prstDash val="solid"/>
            <a:miter lim="800000"/>
            <a:headEnd len="sm" w="sm" type="none"/>
            <a:tailEnd len="sm" w="sm" type="none"/>
          </a:ln>
        </p:spPr>
      </p:cxnSp>
      <p:sp>
        <p:nvSpPr>
          <p:cNvPr id="168" name="Google Shape;168;p8"/>
          <p:cNvSpPr txBox="1"/>
          <p:nvPr/>
        </p:nvSpPr>
        <p:spPr>
          <a:xfrm>
            <a:off x="4577771" y="5138446"/>
            <a:ext cx="3380088" cy="10772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200">
                <a:solidFill>
                  <a:schemeClr val="dk1"/>
                </a:solidFill>
                <a:latin typeface="ADLaM Display"/>
                <a:ea typeface="ADLaM Display"/>
                <a:cs typeface="ADLaM Display"/>
                <a:sym typeface="ADLaM Display"/>
              </a:rPr>
              <a:t>Eat mandarine in kotatsu</a:t>
            </a:r>
            <a:endParaRPr sz="3200">
              <a:solidFill>
                <a:schemeClr val="dk1"/>
              </a:solidFill>
              <a:latin typeface="ADLaM Display"/>
              <a:ea typeface="ADLaM Display"/>
              <a:cs typeface="ADLaM Display"/>
              <a:sym typeface="ADLaM Display"/>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9"/>
          <p:cNvSpPr txBox="1"/>
          <p:nvPr/>
        </p:nvSpPr>
        <p:spPr>
          <a:xfrm>
            <a:off x="1209040" y="920621"/>
            <a:ext cx="10982960" cy="501675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000" u="none" strike="noStrike">
                <a:solidFill>
                  <a:srgbClr val="000000"/>
                </a:solidFill>
                <a:latin typeface="Arial"/>
                <a:ea typeface="Arial"/>
                <a:cs typeface="Arial"/>
                <a:sym typeface="Arial"/>
              </a:rPr>
              <a:t>Step3 質問に答えよう！</a:t>
            </a:r>
            <a:endParaRPr b="0" i="0" sz="2000" u="none"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i="0" sz="2000" u="none" strike="noStrike">
              <a:solidFill>
                <a:srgbClr val="000000"/>
              </a:solidFill>
              <a:latin typeface="Arial"/>
              <a:ea typeface="Arial"/>
              <a:cs typeface="Arial"/>
              <a:sym typeface="Arial"/>
            </a:endParaRPr>
          </a:p>
          <a:p>
            <a:pPr indent="-514350" lvl="0" marL="514350" marR="0" rtl="0" algn="l">
              <a:spcBef>
                <a:spcPts val="0"/>
              </a:spcBef>
              <a:spcAft>
                <a:spcPts val="0"/>
              </a:spcAft>
              <a:buClr>
                <a:srgbClr val="000000"/>
              </a:buClr>
              <a:buSzPts val="2800"/>
              <a:buFont typeface="Arial"/>
              <a:buAutoNum type="arabicParenBoth"/>
            </a:pPr>
            <a:r>
              <a:rPr b="0" i="0" lang="en-US" sz="2800" u="none" strike="noStrike">
                <a:solidFill>
                  <a:srgbClr val="000000"/>
                </a:solidFill>
                <a:latin typeface="Arial"/>
                <a:ea typeface="Arial"/>
                <a:cs typeface="Arial"/>
                <a:sym typeface="Arial"/>
              </a:rPr>
              <a:t>Where </a:t>
            </a:r>
            <a:r>
              <a:rPr lang="en-US" sz="2800">
                <a:solidFill>
                  <a:srgbClr val="000000"/>
                </a:solidFill>
                <a:latin typeface="Arial"/>
                <a:ea typeface="Arial"/>
                <a:cs typeface="Arial"/>
                <a:sym typeface="Arial"/>
              </a:rPr>
              <a:t>will </a:t>
            </a:r>
            <a:r>
              <a:rPr b="0" i="0" lang="en-US" sz="2800" u="none" strike="noStrike">
                <a:solidFill>
                  <a:srgbClr val="000000"/>
                </a:solidFill>
                <a:latin typeface="Arial"/>
                <a:ea typeface="Arial"/>
                <a:cs typeface="Arial"/>
                <a:sym typeface="Arial"/>
              </a:rPr>
              <a:t>you go </a:t>
            </a:r>
            <a:r>
              <a:rPr lang="en-US" sz="2800">
                <a:solidFill>
                  <a:srgbClr val="000000"/>
                </a:solidFill>
                <a:latin typeface="Arial"/>
                <a:ea typeface="Arial"/>
                <a:cs typeface="Arial"/>
                <a:sym typeface="Arial"/>
              </a:rPr>
              <a:t>during the </a:t>
            </a:r>
            <a:r>
              <a:rPr b="0" i="0" lang="en-US" sz="2800" u="none" strike="noStrike">
                <a:solidFill>
                  <a:srgbClr val="000000"/>
                </a:solidFill>
                <a:latin typeface="Arial"/>
                <a:ea typeface="Arial"/>
                <a:cs typeface="Arial"/>
                <a:sym typeface="Arial"/>
              </a:rPr>
              <a:t>winter vacation?</a:t>
            </a:r>
            <a:endParaRPr/>
          </a:p>
          <a:p>
            <a:pPr indent="0" lvl="0" marL="0" marR="0" rtl="0" algn="l">
              <a:spcBef>
                <a:spcPts val="0"/>
              </a:spcBef>
              <a:spcAft>
                <a:spcPts val="0"/>
              </a:spcAft>
              <a:buNone/>
            </a:pPr>
            <a:r>
              <a:rPr lang="en-US" sz="2800">
                <a:solidFill>
                  <a:srgbClr val="000000"/>
                </a:solidFill>
                <a:latin typeface="Arial"/>
                <a:ea typeface="Arial"/>
                <a:cs typeface="Arial"/>
                <a:sym typeface="Arial"/>
              </a:rPr>
              <a:t>_______________________________________________.</a:t>
            </a:r>
            <a:endParaRPr b="0" i="0" sz="2800" u="none" strike="noStrike">
              <a:solidFill>
                <a:srgbClr val="000000"/>
              </a:solidFill>
              <a:latin typeface="Arial"/>
              <a:ea typeface="Arial"/>
              <a:cs typeface="Arial"/>
              <a:sym typeface="Arial"/>
            </a:endParaRPr>
          </a:p>
          <a:p>
            <a:pPr indent="-336550" lvl="0" marL="514350" marR="0" rtl="0" algn="l">
              <a:spcBef>
                <a:spcPts val="0"/>
              </a:spcBef>
              <a:spcAft>
                <a:spcPts val="0"/>
              </a:spcAft>
              <a:buClr>
                <a:schemeClr val="dk1"/>
              </a:buClr>
              <a:buSzPts val="2800"/>
              <a:buFont typeface="Arial"/>
              <a:buNone/>
            </a:pPr>
            <a:r>
              <a:t/>
            </a:r>
            <a:endParaRPr sz="2800">
              <a:solidFill>
                <a:srgbClr val="000000"/>
              </a:solidFill>
              <a:latin typeface="Arial"/>
              <a:ea typeface="Arial"/>
              <a:cs typeface="Arial"/>
              <a:sym typeface="Arial"/>
            </a:endParaRPr>
          </a:p>
          <a:p>
            <a:pPr indent="0" lvl="0" marL="0" marR="0" rtl="0" algn="l">
              <a:spcBef>
                <a:spcPts val="0"/>
              </a:spcBef>
              <a:spcAft>
                <a:spcPts val="0"/>
              </a:spcAft>
              <a:buNone/>
            </a:pPr>
            <a:r>
              <a:rPr b="0" lang="en-US" sz="2800">
                <a:solidFill>
                  <a:srgbClr val="000000"/>
                </a:solidFill>
                <a:latin typeface="Arial"/>
                <a:ea typeface="Arial"/>
                <a:cs typeface="Arial"/>
                <a:sym typeface="Arial"/>
              </a:rPr>
              <a:t>(2)What will you do there?</a:t>
            </a:r>
            <a:endParaRPr/>
          </a:p>
          <a:p>
            <a:pPr indent="0" lvl="0" marL="0" marR="0" rtl="0" algn="l">
              <a:spcBef>
                <a:spcPts val="0"/>
              </a:spcBef>
              <a:spcAft>
                <a:spcPts val="0"/>
              </a:spcAft>
              <a:buNone/>
            </a:pPr>
            <a:r>
              <a:rPr lang="en-US" sz="2800">
                <a:solidFill>
                  <a:srgbClr val="000000"/>
                </a:solidFill>
                <a:latin typeface="Arial"/>
                <a:ea typeface="Arial"/>
                <a:cs typeface="Arial"/>
                <a:sym typeface="Arial"/>
              </a:rPr>
              <a:t>_______________________________________________.</a:t>
            </a:r>
            <a:endParaRPr b="0" sz="2800">
              <a:solidFill>
                <a:srgbClr val="000000"/>
              </a:solidFill>
              <a:latin typeface="Arial"/>
              <a:ea typeface="Arial"/>
              <a:cs typeface="Arial"/>
              <a:sym typeface="Arial"/>
            </a:endParaRPr>
          </a:p>
          <a:p>
            <a:pPr indent="0" lvl="0" marL="0" marR="0" rtl="0" algn="l">
              <a:spcBef>
                <a:spcPts val="0"/>
              </a:spcBef>
              <a:spcAft>
                <a:spcPts val="0"/>
              </a:spcAft>
              <a:buNone/>
            </a:pPr>
            <a:r>
              <a:t/>
            </a:r>
            <a:endParaRPr sz="2800">
              <a:solidFill>
                <a:srgbClr val="000000"/>
              </a:solidFill>
              <a:latin typeface="Arial"/>
              <a:ea typeface="Arial"/>
              <a:cs typeface="Arial"/>
              <a:sym typeface="Arial"/>
            </a:endParaRPr>
          </a:p>
          <a:p>
            <a:pPr indent="0" lvl="0" marL="0" marR="0" rtl="0" algn="l">
              <a:spcBef>
                <a:spcPts val="0"/>
              </a:spcBef>
              <a:spcAft>
                <a:spcPts val="0"/>
              </a:spcAft>
              <a:buNone/>
            </a:pPr>
            <a:r>
              <a:rPr lang="en-US" sz="2800">
                <a:solidFill>
                  <a:srgbClr val="000000"/>
                </a:solidFill>
                <a:latin typeface="Arial"/>
                <a:ea typeface="Arial"/>
                <a:cs typeface="Arial"/>
                <a:sym typeface="Arial"/>
              </a:rPr>
              <a:t>(3)</a:t>
            </a:r>
            <a:r>
              <a:rPr b="0" lang="en-US" sz="2800">
                <a:solidFill>
                  <a:srgbClr val="000000"/>
                </a:solidFill>
                <a:latin typeface="Arial"/>
                <a:ea typeface="Arial"/>
                <a:cs typeface="Arial"/>
                <a:sym typeface="Arial"/>
              </a:rPr>
              <a:t>Who will you go there with?</a:t>
            </a:r>
            <a:endParaRPr/>
          </a:p>
          <a:p>
            <a:pPr indent="0" lvl="0" marL="0" marR="0" rtl="0" algn="l">
              <a:spcBef>
                <a:spcPts val="0"/>
              </a:spcBef>
              <a:spcAft>
                <a:spcPts val="0"/>
              </a:spcAft>
              <a:buNone/>
            </a:pPr>
            <a:r>
              <a:rPr lang="en-US" sz="2800">
                <a:solidFill>
                  <a:srgbClr val="000000"/>
                </a:solidFill>
                <a:latin typeface="Arial"/>
                <a:ea typeface="Arial"/>
                <a:cs typeface="Arial"/>
                <a:sym typeface="Arial"/>
              </a:rPr>
              <a:t>_______________________________________________.</a:t>
            </a:r>
            <a:endParaRPr b="0" sz="2800">
              <a:solidFill>
                <a:srgbClr val="000000"/>
              </a:solidFill>
              <a:latin typeface="Arial"/>
              <a:ea typeface="Arial"/>
              <a:cs typeface="Arial"/>
              <a:sym typeface="Arial"/>
            </a:endParaRPr>
          </a:p>
          <a:p>
            <a:pPr indent="0" lvl="0" marL="0" marR="0" rtl="0" algn="l">
              <a:spcBef>
                <a:spcPts val="0"/>
              </a:spcBef>
              <a:spcAft>
                <a:spcPts val="0"/>
              </a:spcAft>
              <a:buNone/>
            </a:pPr>
            <a:r>
              <a:t/>
            </a:r>
            <a:endParaRPr b="0" sz="2800">
              <a:solidFill>
                <a:srgbClr val="000000"/>
              </a:solidFill>
              <a:latin typeface="Arial"/>
              <a:ea typeface="Arial"/>
              <a:cs typeface="Arial"/>
              <a:sym typeface="Arial"/>
            </a:endParaRPr>
          </a:p>
          <a:p>
            <a:pPr indent="-336550" lvl="0" marL="514350" marR="0" rtl="0" algn="l">
              <a:spcBef>
                <a:spcPts val="0"/>
              </a:spcBef>
              <a:spcAft>
                <a:spcPts val="0"/>
              </a:spcAft>
              <a:buClr>
                <a:schemeClr val="dk1"/>
              </a:buClr>
              <a:buSzPts val="2800"/>
              <a:buFont typeface="Arial"/>
              <a:buNone/>
            </a:pPr>
            <a:r>
              <a:t/>
            </a:r>
            <a:endParaRPr b="0" sz="2800">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2024-11-23T14:19:54Z</dcterms:created>
  <dc:creator>Otoka MORI</dc:creator>
</cp:coreProperties>
</file>