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4" r:id="rId8"/>
    <p:sldId id="265" r:id="rId9"/>
    <p:sldId id="258" r:id="rId10"/>
    <p:sldId id="267" r:id="rId11"/>
    <p:sldId id="268" r:id="rId12"/>
    <p:sldId id="276" r:id="rId13"/>
    <p:sldId id="270" r:id="rId14"/>
    <p:sldId id="277" r:id="rId15"/>
    <p:sldId id="271" r:id="rId16"/>
    <p:sldId id="272" r:id="rId17"/>
    <p:sldId id="273" r:id="rId18"/>
    <p:sldId id="275" r:id="rId19"/>
    <p:sldId id="274" r:id="rId20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4" autoAdjust="0"/>
    <p:restoredTop sz="94660"/>
  </p:normalViewPr>
  <p:slideViewPr>
    <p:cSldViewPr snapToGrid="0">
      <p:cViewPr varScale="1">
        <p:scale>
          <a:sx n="96" d="100"/>
          <a:sy n="96" d="100"/>
        </p:scale>
        <p:origin x="92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太陽 深谷" userId="6348edd96114c920" providerId="LiveId" clId="{48BECCD8-421E-4746-A7E6-BBA5B16D98B7}"/>
    <pc:docChg chg="undo custSel addSld delSld modSld sldOrd">
      <pc:chgData name="太陽 深谷" userId="6348edd96114c920" providerId="LiveId" clId="{48BECCD8-421E-4746-A7E6-BBA5B16D98B7}" dt="2026-01-15T10:08:38.484" v="3124" actId="20577"/>
      <pc:docMkLst>
        <pc:docMk/>
      </pc:docMkLst>
      <pc:sldChg chg="addSp modSp new del mod">
        <pc:chgData name="太陽 深谷" userId="6348edd96114c920" providerId="LiveId" clId="{48BECCD8-421E-4746-A7E6-BBA5B16D98B7}" dt="2026-01-15T09:55:56.237" v="2645" actId="47"/>
        <pc:sldMkLst>
          <pc:docMk/>
          <pc:sldMk cId="3364665129" sldId="263"/>
        </pc:sldMkLst>
      </pc:sldChg>
      <pc:sldChg chg="addSp modSp new del mod">
        <pc:chgData name="太陽 深谷" userId="6348edd96114c920" providerId="LiveId" clId="{48BECCD8-421E-4746-A7E6-BBA5B16D98B7}" dt="2026-01-15T10:00:40.105" v="2841" actId="47"/>
        <pc:sldMkLst>
          <pc:docMk/>
          <pc:sldMk cId="1737889758" sldId="266"/>
        </pc:sldMkLst>
        <pc:spChg chg="add mod">
          <ac:chgData name="太陽 深谷" userId="6348edd96114c920" providerId="LiveId" clId="{48BECCD8-421E-4746-A7E6-BBA5B16D98B7}" dt="2026-01-15T09:56:50.754" v="2684" actId="1076"/>
          <ac:spMkLst>
            <pc:docMk/>
            <pc:sldMk cId="1737889758" sldId="266"/>
            <ac:spMk id="4" creationId="{5C7CEB46-88F0-5643-A55B-E9C7F5CBB846}"/>
          </ac:spMkLst>
        </pc:spChg>
      </pc:sldChg>
      <pc:sldChg chg="addSp delSp modSp new mod delAnim modAnim">
        <pc:chgData name="太陽 深谷" userId="6348edd96114c920" providerId="LiveId" clId="{48BECCD8-421E-4746-A7E6-BBA5B16D98B7}" dt="2026-01-15T10:00:35.932" v="2840" actId="20577"/>
        <pc:sldMkLst>
          <pc:docMk/>
          <pc:sldMk cId="1245460369" sldId="267"/>
        </pc:sldMkLst>
        <pc:spChg chg="add del mod">
          <ac:chgData name="太陽 深谷" userId="6348edd96114c920" providerId="LiveId" clId="{48BECCD8-421E-4746-A7E6-BBA5B16D98B7}" dt="2026-01-15T09:57:36.999" v="2685" actId="478"/>
          <ac:spMkLst>
            <pc:docMk/>
            <pc:sldMk cId="1245460369" sldId="267"/>
            <ac:spMk id="2" creationId="{752BB351-05C4-B337-1581-4939AA55681B}"/>
          </ac:spMkLst>
        </pc:spChg>
        <pc:spChg chg="add mod">
          <ac:chgData name="太陽 深谷" userId="6348edd96114c920" providerId="LiveId" clId="{48BECCD8-421E-4746-A7E6-BBA5B16D98B7}" dt="2026-01-15T10:00:35.932" v="2840" actId="20577"/>
          <ac:spMkLst>
            <pc:docMk/>
            <pc:sldMk cId="1245460369" sldId="267"/>
            <ac:spMk id="3" creationId="{6232FE3B-0E55-51D7-10C2-6FD126BF0CCC}"/>
          </ac:spMkLst>
        </pc:spChg>
        <pc:picChg chg="add mod">
          <ac:chgData name="太陽 深谷" userId="6348edd96114c920" providerId="LiveId" clId="{48BECCD8-421E-4746-A7E6-BBA5B16D98B7}" dt="2026-01-15T09:57:58.402" v="2693" actId="14100"/>
          <ac:picMkLst>
            <pc:docMk/>
            <pc:sldMk cId="1245460369" sldId="267"/>
            <ac:picMk id="5" creationId="{B36ACDA5-2123-BA18-8A0C-BDF887612E5A}"/>
          </ac:picMkLst>
        </pc:picChg>
      </pc:sldChg>
      <pc:sldChg chg="del">
        <pc:chgData name="太陽 深谷" userId="6348edd96114c920" providerId="LiveId" clId="{48BECCD8-421E-4746-A7E6-BBA5B16D98B7}" dt="2026-01-15T10:04:33.430" v="2937" actId="47"/>
        <pc:sldMkLst>
          <pc:docMk/>
          <pc:sldMk cId="247301812" sldId="269"/>
        </pc:sldMkLst>
      </pc:sldChg>
      <pc:sldChg chg="modSp mod">
        <pc:chgData name="太陽 深谷" userId="6348edd96114c920" providerId="LiveId" clId="{48BECCD8-421E-4746-A7E6-BBA5B16D98B7}" dt="2026-01-15T10:08:38.484" v="3124" actId="20577"/>
        <pc:sldMkLst>
          <pc:docMk/>
          <pc:sldMk cId="1861201304" sldId="273"/>
        </pc:sldMkLst>
        <pc:spChg chg="mod">
          <ac:chgData name="太陽 深谷" userId="6348edd96114c920" providerId="LiveId" clId="{48BECCD8-421E-4746-A7E6-BBA5B16D98B7}" dt="2026-01-15T10:08:38.484" v="3124" actId="20577"/>
          <ac:spMkLst>
            <pc:docMk/>
            <pc:sldMk cId="1861201304" sldId="273"/>
            <ac:spMk id="6" creationId="{28235ABA-BDC2-448D-978F-51148C848086}"/>
          </ac:spMkLst>
        </pc:spChg>
      </pc:sldChg>
      <pc:sldChg chg="addSp delSp modSp add mod">
        <pc:chgData name="太陽 深谷" userId="6348edd96114c920" providerId="LiveId" clId="{48BECCD8-421E-4746-A7E6-BBA5B16D98B7}" dt="2026-01-15T10:02:42.508" v="2935" actId="14100"/>
        <pc:sldMkLst>
          <pc:docMk/>
          <pc:sldMk cId="144249743" sldId="276"/>
        </pc:sldMkLst>
        <pc:spChg chg="mod">
          <ac:chgData name="太陽 深谷" userId="6348edd96114c920" providerId="LiveId" clId="{48BECCD8-421E-4746-A7E6-BBA5B16D98B7}" dt="2026-01-15T10:02:09.208" v="2857" actId="1076"/>
          <ac:spMkLst>
            <pc:docMk/>
            <pc:sldMk cId="144249743" sldId="276"/>
            <ac:spMk id="4" creationId="{F91E40FC-1AC3-4260-9C41-79B4A3EC7061}"/>
          </ac:spMkLst>
        </pc:spChg>
        <pc:spChg chg="mod">
          <ac:chgData name="太陽 深谷" userId="6348edd96114c920" providerId="LiveId" clId="{48BECCD8-421E-4746-A7E6-BBA5B16D98B7}" dt="2026-01-15T10:02:37.433" v="2934" actId="1037"/>
          <ac:spMkLst>
            <pc:docMk/>
            <pc:sldMk cId="144249743" sldId="276"/>
            <ac:spMk id="5" creationId="{237369CE-3828-4D01-C741-EB548D12F403}"/>
          </ac:spMkLst>
        </pc:spChg>
        <pc:spChg chg="mod">
          <ac:chgData name="太陽 深谷" userId="6348edd96114c920" providerId="LiveId" clId="{48BECCD8-421E-4746-A7E6-BBA5B16D98B7}" dt="2026-01-15T10:02:16.331" v="2858" actId="1076"/>
          <ac:spMkLst>
            <pc:docMk/>
            <pc:sldMk cId="144249743" sldId="276"/>
            <ac:spMk id="6" creationId="{AF668BCD-900C-8E67-9854-CCB481EDB487}"/>
          </ac:spMkLst>
        </pc:spChg>
        <pc:spChg chg="mod">
          <ac:chgData name="太陽 深谷" userId="6348edd96114c920" providerId="LiveId" clId="{48BECCD8-421E-4746-A7E6-BBA5B16D98B7}" dt="2026-01-15T10:02:25.938" v="2864" actId="1035"/>
          <ac:spMkLst>
            <pc:docMk/>
            <pc:sldMk cId="144249743" sldId="276"/>
            <ac:spMk id="7" creationId="{C2C9895E-43F2-1A31-FD78-F5ED95FB0266}"/>
          </ac:spMkLst>
        </pc:spChg>
        <pc:picChg chg="del">
          <ac:chgData name="太陽 深谷" userId="6348edd96114c920" providerId="LiveId" clId="{48BECCD8-421E-4746-A7E6-BBA5B16D98B7}" dt="2026-01-15T10:01:25.129" v="2843" actId="478"/>
          <ac:picMkLst>
            <pc:docMk/>
            <pc:sldMk cId="144249743" sldId="276"/>
            <ac:picMk id="3" creationId="{006BFCAF-E4D6-ABB5-E059-2E2A1B787E0A}"/>
          </ac:picMkLst>
        </pc:picChg>
        <pc:picChg chg="add mod ord">
          <ac:chgData name="太陽 深谷" userId="6348edd96114c920" providerId="LiveId" clId="{48BECCD8-421E-4746-A7E6-BBA5B16D98B7}" dt="2026-01-15T10:02:42.508" v="2935" actId="14100"/>
          <ac:picMkLst>
            <pc:docMk/>
            <pc:sldMk cId="144249743" sldId="276"/>
            <ac:picMk id="8" creationId="{79EBC047-E593-924A-716C-F4AC6AD0FD29}"/>
          </ac:picMkLst>
        </pc:picChg>
      </pc:sldChg>
      <pc:sldChg chg="addSp delSp modSp add mod">
        <pc:chgData name="太陽 深谷" userId="6348edd96114c920" providerId="LiveId" clId="{48BECCD8-421E-4746-A7E6-BBA5B16D98B7}" dt="2026-01-15T10:06:53.275" v="3035" actId="1076"/>
        <pc:sldMkLst>
          <pc:docMk/>
          <pc:sldMk cId="15130312" sldId="277"/>
        </pc:sldMkLst>
        <pc:spChg chg="mod">
          <ac:chgData name="太陽 深谷" userId="6348edd96114c920" providerId="LiveId" clId="{48BECCD8-421E-4746-A7E6-BBA5B16D98B7}" dt="2026-01-15T10:05:08.343" v="2961" actId="1076"/>
          <ac:spMkLst>
            <pc:docMk/>
            <pc:sldMk cId="15130312" sldId="277"/>
            <ac:spMk id="10" creationId="{E0EFB43F-FC8E-C54C-C20A-864100C57BDC}"/>
          </ac:spMkLst>
        </pc:spChg>
        <pc:spChg chg="add mod">
          <ac:chgData name="太陽 深谷" userId="6348edd96114c920" providerId="LiveId" clId="{48BECCD8-421E-4746-A7E6-BBA5B16D98B7}" dt="2026-01-15T10:06:53.275" v="3035" actId="1076"/>
          <ac:spMkLst>
            <pc:docMk/>
            <pc:sldMk cId="15130312" sldId="277"/>
            <ac:spMk id="11" creationId="{F977DB8B-4099-B514-B222-F53AC8283691}"/>
          </ac:spMkLst>
        </pc:spChg>
        <pc:picChg chg="add mod">
          <ac:chgData name="太陽 深谷" userId="6348edd96114c920" providerId="LiveId" clId="{48BECCD8-421E-4746-A7E6-BBA5B16D98B7}" dt="2026-01-15T10:05:10.733" v="2962" actId="1076"/>
          <ac:picMkLst>
            <pc:docMk/>
            <pc:sldMk cId="15130312" sldId="277"/>
            <ac:picMk id="4" creationId="{56ABA4B0-3FDD-66AC-3FF5-269AEB09E01C}"/>
          </ac:picMkLst>
        </pc:picChg>
        <pc:picChg chg="del">
          <ac:chgData name="太陽 深谷" userId="6348edd96114c920" providerId="LiveId" clId="{48BECCD8-421E-4746-A7E6-BBA5B16D98B7}" dt="2026-01-15T10:04:49.015" v="2940" actId="478"/>
          <ac:picMkLst>
            <pc:docMk/>
            <pc:sldMk cId="15130312" sldId="277"/>
            <ac:picMk id="5" creationId="{D43BAF40-2362-F88B-C3B5-DD912A67D54F}"/>
          </ac:picMkLst>
        </pc:picChg>
      </pc:sldChg>
      <pc:sldChg chg="new del">
        <pc:chgData name="太陽 深谷" userId="6348edd96114c920" providerId="LiveId" clId="{48BECCD8-421E-4746-A7E6-BBA5B16D98B7}" dt="2026-01-15T10:04:40.650" v="2938" actId="47"/>
        <pc:sldMkLst>
          <pc:docMk/>
          <pc:sldMk cId="3870713200" sldId="277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3B257E3-B16E-E094-BB9E-AF3A3F4327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C31B34CA-9329-39CD-4962-4980AE00B2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4384853-B42C-CBC9-3C1B-4A1B31C3CB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2C765-E8AE-4155-B202-E6FBBE5FC6FF}" type="datetimeFigureOut">
              <a:rPr kumimoji="1" lang="ja-JP" altLang="en-US" smtClean="0"/>
              <a:t>2026/1/15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E77DC82-D18C-4B55-9DAC-340D83E9A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3C46EC9-D96B-6C47-F696-A583F76D36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FF3C1-DD65-4C09-B713-EFB61E5D43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51929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F8E5DFE-CCE3-6456-E5B0-998BEE4B39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82D3DECC-35AA-340B-8527-C8FDDCAB95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2FD9B83-7E32-4B38-D841-6590F7FEF8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2C765-E8AE-4155-B202-E6FBBE5FC6FF}" type="datetimeFigureOut">
              <a:rPr kumimoji="1" lang="ja-JP" altLang="en-US" smtClean="0"/>
              <a:t>2026/1/15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DBF685E-1EF3-CBAF-4F09-19DED088B0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BBF7242-914B-5385-029D-5878DE26CA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FF3C1-DD65-4C09-B713-EFB61E5D43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737687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72C2C3A6-71A3-2447-ADB4-54B76F28114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378CD178-FA20-B7FB-79D1-ABB0B317A1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2F3E22F-6A4B-433E-0559-ED73B21132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2C765-E8AE-4155-B202-E6FBBE5FC6FF}" type="datetimeFigureOut">
              <a:rPr kumimoji="1" lang="ja-JP" altLang="en-US" smtClean="0"/>
              <a:t>2026/1/15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40B723F-24A1-A245-C2D8-7A39A45E0D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195CDE0-6989-E061-EBFA-34B236106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FF3C1-DD65-4C09-B713-EFB61E5D43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781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729CFCD-AF29-584D-63C1-B4FA387B30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003E3BC-6D7D-EA79-E25C-E21BC5C147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EB70D3C-732C-FAC6-088F-D2808C34AE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2C765-E8AE-4155-B202-E6FBBE5FC6FF}" type="datetimeFigureOut">
              <a:rPr kumimoji="1" lang="ja-JP" altLang="en-US" smtClean="0"/>
              <a:t>2026/1/15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F34F98D-5C78-0804-BD7A-0768F3BFAE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039A7E9-7DD3-126A-64C6-600E9FCD5C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FF3C1-DD65-4C09-B713-EFB61E5D43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85206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DFA40A5-70D3-7D24-658C-34E36CE7EC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75C6465-C5E1-A401-6B49-6A93D6F286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419C186-D638-E8EF-D521-71DF434F8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2C765-E8AE-4155-B202-E6FBBE5FC6FF}" type="datetimeFigureOut">
              <a:rPr kumimoji="1" lang="ja-JP" altLang="en-US" smtClean="0"/>
              <a:t>2026/1/15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47971BD-D816-0BD8-6025-9F283B9B13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F1C40CE-38D7-583A-CACA-198856C24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FF3C1-DD65-4C09-B713-EFB61E5D43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67780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0185C50-5867-EBAA-39CA-71E77321E1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65E8CE0-A18D-D628-1207-71426FA357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2493C06-376B-CE6E-B74F-8D75A26100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0F0631C-63E8-F9BE-E19D-49DAAD60CE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2C765-E8AE-4155-B202-E6FBBE5FC6FF}" type="datetimeFigureOut">
              <a:rPr kumimoji="1" lang="ja-JP" altLang="en-US" smtClean="0"/>
              <a:t>2026/1/15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7D8D63F-13D7-8805-E3BB-F3FC21B81E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6DAF66B-C085-A0D9-ABD3-F5A6D5FD7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FF3C1-DD65-4C09-B713-EFB61E5D43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6116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D328B09-38A0-499C-696D-763A74FBD6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D33945A-3D6B-26DB-BCFB-11B45468B0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73E972E-8EF2-CB3E-A82E-CE07503DE4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FC8AF92-92A7-9230-8B09-DBCC116746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9E150FB2-ED14-32D5-7074-D8621542944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6FCCC845-1E66-000C-EE11-A430A6860A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2C765-E8AE-4155-B202-E6FBBE5FC6FF}" type="datetimeFigureOut">
              <a:rPr kumimoji="1" lang="ja-JP" altLang="en-US" smtClean="0"/>
              <a:t>2026/1/15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C2FF64C9-6CEB-BDAF-EB98-76474AE23E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4C87111D-41D1-E66D-5DDC-B967F6CF7D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FF3C1-DD65-4C09-B713-EFB61E5D43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988528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56AC09D-3F2D-E53C-778C-E656C4AEC0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2C9C91F2-3DC0-164E-9AD1-289A429891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2C765-E8AE-4155-B202-E6FBBE5FC6FF}" type="datetimeFigureOut">
              <a:rPr kumimoji="1" lang="ja-JP" altLang="en-US" smtClean="0"/>
              <a:t>2026/1/15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AE43A19F-8979-E7CF-FA24-4A444C23BE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FDCB8EEB-852A-4D54-C02B-3777784C3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FF3C1-DD65-4C09-B713-EFB61E5D43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07977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207D183C-43D8-C0AB-BFBF-5B05E7B2D0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2C765-E8AE-4155-B202-E6FBBE5FC6FF}" type="datetimeFigureOut">
              <a:rPr kumimoji="1" lang="ja-JP" altLang="en-US" smtClean="0"/>
              <a:t>2026/1/15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5A7E46BD-0871-5385-0920-78AF33FA75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392FD41-3FAF-96D7-B26E-D554020AF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FF3C1-DD65-4C09-B713-EFB61E5D43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01191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0C10FD7-4752-CBD2-C85B-E73A68E463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8692CB7-5A10-B471-4679-E5BF25BACE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A78A982C-5ED9-A78D-5A46-F201954C7F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B3824DE-8C7A-D087-C8A9-E2F4826913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2C765-E8AE-4155-B202-E6FBBE5FC6FF}" type="datetimeFigureOut">
              <a:rPr kumimoji="1" lang="ja-JP" altLang="en-US" smtClean="0"/>
              <a:t>2026/1/15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753FB90-52B6-AC99-2745-849A00502B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F4F3EAA-291F-5C9C-D90C-7DDFE743F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FF3C1-DD65-4C09-B713-EFB61E5D43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51150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DE41CF2-310D-913B-6A25-021D9AB92F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8ABDA399-FBBD-00C2-B006-6EE23E05B3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1DEB049-F789-D6B4-169B-B11A52661B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0D3DAB1-1459-A147-32AA-3F757139A0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2C765-E8AE-4155-B202-E6FBBE5FC6FF}" type="datetimeFigureOut">
              <a:rPr kumimoji="1" lang="ja-JP" altLang="en-US" smtClean="0"/>
              <a:t>2026/1/15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9A22BB6-8413-78A9-F1C9-F1D0A590B9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098FF5C-ACC8-5E1E-6945-AF8BBFE7D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FF3C1-DD65-4C09-B713-EFB61E5D43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439948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E103B693-0A42-C0DA-5445-720A05FC0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DA4DD8B-2956-2331-2493-19DA33D770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008185F-711E-D102-F152-0E45401F96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C2C765-E8AE-4155-B202-E6FBBE5FC6FF}" type="datetimeFigureOut">
              <a:rPr kumimoji="1" lang="ja-JP" altLang="en-US" smtClean="0"/>
              <a:t>2026/1/15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51C41F2-AAA9-61AE-FC27-3DAE070096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708E94D-BF2A-C5D9-9FBE-474919187A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1FF3C1-DD65-4C09-B713-EFB61E5D43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1701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72D0DA2-9FCC-B072-6166-82F28DC812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0696" y="1122363"/>
            <a:ext cx="11277600" cy="2387600"/>
          </a:xfrm>
        </p:spPr>
        <p:txBody>
          <a:bodyPr/>
          <a:lstStyle/>
          <a:p>
            <a:r>
              <a:rPr lang="en-US" altLang="ja-JP" dirty="0">
                <a:latin typeface="Sitka Text Semibold" pitchFamily="2" charset="0"/>
              </a:rPr>
              <a:t>Let’s find our favorite food!!</a:t>
            </a:r>
            <a:endParaRPr kumimoji="1" lang="ja-JP" altLang="en-US" dirty="0">
              <a:latin typeface="Sitka Text Semibold" pitchFamily="2" charset="0"/>
            </a:endParaRP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769586B6-9C14-21F6-C6E3-B2607FDF3A4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kumimoji="1" lang="en-US" altLang="ja-JP" dirty="0"/>
              <a:t>22011033 Taiyo Fukaya</a:t>
            </a:r>
            <a:endParaRPr kumimoji="1" lang="ja-JP" altLang="en-US" dirty="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70222B1B-E063-19B6-887A-CD48F31FAE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347619">
            <a:off x="1974482" y="4207611"/>
            <a:ext cx="1662797" cy="2100376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49610F11-CD9D-CF65-0D43-195B83B314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687954">
            <a:off x="6740995" y="4429919"/>
            <a:ext cx="2003377" cy="1997231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D1CD964D-C347-79CD-30B1-3D3E5C7517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64483">
            <a:off x="6343590" y="467234"/>
            <a:ext cx="2146388" cy="1940499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1E5EFE2B-5D73-DB84-B7AE-071EA70F21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432387">
            <a:off x="2203166" y="383088"/>
            <a:ext cx="1844212" cy="2108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0667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232FE3B-0E55-51D7-10C2-6FD126BF0CCC}"/>
              </a:ext>
            </a:extLst>
          </p:cNvPr>
          <p:cNvSpPr txBox="1"/>
          <p:nvPr/>
        </p:nvSpPr>
        <p:spPr>
          <a:xfrm>
            <a:off x="995679" y="880533"/>
            <a:ext cx="1039706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dirty="0">
                <a:latin typeface="Sitka Text Semibold" pitchFamily="2" charset="0"/>
              </a:rPr>
              <a:t>Step 2</a:t>
            </a:r>
          </a:p>
          <a:p>
            <a:r>
              <a:rPr lang="en-US" altLang="ja-JP" sz="3600" dirty="0">
                <a:latin typeface="Sitka Text Semibold" pitchFamily="2" charset="0"/>
              </a:rPr>
              <a:t>Listen to the model dialog and l</a:t>
            </a:r>
            <a:r>
              <a:rPr kumimoji="1" lang="en-US" altLang="ja-JP" sz="3600" dirty="0">
                <a:latin typeface="Sitka Text Semibold" pitchFamily="2" charset="0"/>
              </a:rPr>
              <a:t>et’s share their favorite sweets!</a:t>
            </a:r>
            <a:endParaRPr kumimoji="1" lang="ja-JP" altLang="en-US" sz="3600" dirty="0">
              <a:latin typeface="Sitka Text Semibold" pitchFamily="2" charset="0"/>
            </a:endParaRPr>
          </a:p>
        </p:txBody>
      </p:sp>
      <p:pic>
        <p:nvPicPr>
          <p:cNvPr id="5" name="図 4" descr="テキスト, 手紙&#10;&#10;AI 生成コンテンツは誤りを含む可能性があります。">
            <a:extLst>
              <a:ext uri="{FF2B5EF4-FFF2-40B4-BE49-F238E27FC236}">
                <a16:creationId xmlns:a16="http://schemas.microsoft.com/office/drawing/2014/main" id="{B36ACDA5-2123-BA18-8A0C-BDF887612E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1896" y="2756452"/>
            <a:ext cx="7183091" cy="3494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4603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 1">
            <a:extLst>
              <a:ext uri="{FF2B5EF4-FFF2-40B4-BE49-F238E27FC236}">
                <a16:creationId xmlns:a16="http://schemas.microsoft.com/office/drawing/2014/main" id="{C991037A-678F-25B0-683C-7213E5637F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0479564"/>
              </p:ext>
            </p:extLst>
          </p:nvPr>
        </p:nvGraphicFramePr>
        <p:xfrm>
          <a:off x="3087582" y="1292098"/>
          <a:ext cx="6212206" cy="510870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25556">
                  <a:extLst>
                    <a:ext uri="{9D8B030D-6E8A-4147-A177-3AD203B41FA5}">
                      <a16:colId xmlns:a16="http://schemas.microsoft.com/office/drawing/2014/main" val="1993115469"/>
                    </a:ext>
                  </a:extLst>
                </a:gridCol>
                <a:gridCol w="3986650">
                  <a:extLst>
                    <a:ext uri="{9D8B030D-6E8A-4147-A177-3AD203B41FA5}">
                      <a16:colId xmlns:a16="http://schemas.microsoft.com/office/drawing/2014/main" val="2484657323"/>
                    </a:ext>
                  </a:extLst>
                </a:gridCol>
              </a:tblGrid>
              <a:tr h="794687"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①</a:t>
                      </a:r>
                      <a:r>
                        <a:rPr kumimoji="1" lang="en-US" altLang="ja-JP" dirty="0"/>
                        <a:t>like </a:t>
                      </a:r>
                      <a:r>
                        <a:rPr kumimoji="1" lang="en-US" altLang="ja-JP" b="1" u="sng" dirty="0"/>
                        <a:t>to cook</a:t>
                      </a:r>
                      <a:endParaRPr kumimoji="1" lang="ja-JP" altLang="en-US" b="1" u="sng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（　　　　　　　　　　）が好き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3695403"/>
                  </a:ext>
                </a:extLst>
              </a:tr>
              <a:tr h="794687"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②</a:t>
                      </a:r>
                      <a:r>
                        <a:rPr kumimoji="1" lang="en-US" altLang="ja-JP" dirty="0"/>
                        <a:t>want </a:t>
                      </a:r>
                      <a:r>
                        <a:rPr kumimoji="1" lang="en-US" altLang="ja-JP" b="1" u="sng" dirty="0"/>
                        <a:t>to study</a:t>
                      </a:r>
                      <a:endParaRPr kumimoji="1" lang="ja-JP" altLang="en-US" b="1" u="sng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（　　　　　　　　　　）したい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61347397"/>
                  </a:ext>
                </a:extLst>
              </a:tr>
              <a:tr h="794687"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③</a:t>
                      </a:r>
                      <a:r>
                        <a:rPr kumimoji="1" lang="en-US" altLang="ja-JP" dirty="0"/>
                        <a:t>something </a:t>
                      </a:r>
                      <a:r>
                        <a:rPr kumimoji="1" lang="en-US" altLang="ja-JP" b="1" u="sng" dirty="0"/>
                        <a:t>to eat</a:t>
                      </a:r>
                      <a:endParaRPr kumimoji="1" lang="ja-JP" altLang="en-US" b="1" u="sng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（　　　　　　　　　　）もの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7134712"/>
                  </a:ext>
                </a:extLst>
              </a:tr>
              <a:tr h="794687"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④</a:t>
                      </a:r>
                      <a:r>
                        <a:rPr kumimoji="1" lang="en-US" altLang="ja-JP" dirty="0"/>
                        <a:t>something </a:t>
                      </a:r>
                      <a:r>
                        <a:rPr kumimoji="1" lang="en-US" altLang="ja-JP" b="1" u="sng" dirty="0"/>
                        <a:t>to drink</a:t>
                      </a:r>
                      <a:endParaRPr kumimoji="1" lang="ja-JP" altLang="en-US" b="1" u="sng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（　　　　　　　　　　）もの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418610"/>
                  </a:ext>
                </a:extLst>
              </a:tr>
              <a:tr h="794687"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⑤</a:t>
                      </a:r>
                      <a:r>
                        <a:rPr kumimoji="1" lang="en-US" altLang="ja-JP" dirty="0"/>
                        <a:t>I’m glad </a:t>
                      </a:r>
                      <a:r>
                        <a:rPr kumimoji="1" lang="en-US" altLang="ja-JP" b="1" u="sng" dirty="0"/>
                        <a:t>to see </a:t>
                      </a:r>
                      <a:r>
                        <a:rPr kumimoji="1" lang="en-US" altLang="ja-JP" dirty="0"/>
                        <a:t>you.</a:t>
                      </a:r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（　　　　　　　　　　）うれしい。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03116479"/>
                  </a:ext>
                </a:extLst>
              </a:tr>
              <a:tr h="1135267"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⑥</a:t>
                      </a:r>
                      <a:r>
                        <a:rPr kumimoji="1" lang="en-US" altLang="ja-JP" dirty="0"/>
                        <a:t>I went to a store </a:t>
                      </a:r>
                      <a:r>
                        <a:rPr kumimoji="1" lang="en-US" altLang="ja-JP" b="1" u="sng" dirty="0"/>
                        <a:t>to buy</a:t>
                      </a:r>
                      <a:r>
                        <a:rPr kumimoji="1" lang="en-US" altLang="ja-JP" dirty="0"/>
                        <a:t> a cake.</a:t>
                      </a:r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（　　　　　　　　　　）店へ行った。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06805831"/>
                  </a:ext>
                </a:extLst>
              </a:tr>
            </a:tbl>
          </a:graphicData>
        </a:graphic>
      </p:graphicFrame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2A79F9C-0598-15BB-444F-E9EECAA4EFB2}"/>
              </a:ext>
            </a:extLst>
          </p:cNvPr>
          <p:cNvSpPr txBox="1"/>
          <p:nvPr/>
        </p:nvSpPr>
        <p:spPr>
          <a:xfrm>
            <a:off x="894080" y="650240"/>
            <a:ext cx="50664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dirty="0">
                <a:latin typeface="Sitka Text Semibold" pitchFamily="2" charset="0"/>
              </a:rPr>
              <a:t>Step 3: Grammar points</a:t>
            </a:r>
            <a:endParaRPr kumimoji="1" lang="ja-JP" altLang="en-US" sz="3200" dirty="0">
              <a:latin typeface="Sitka Text Semibold" pitchFamily="2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FD7C9F3-9FC6-02A7-CAE7-B57057A31A4B}"/>
              </a:ext>
            </a:extLst>
          </p:cNvPr>
          <p:cNvSpPr txBox="1"/>
          <p:nvPr/>
        </p:nvSpPr>
        <p:spPr>
          <a:xfrm>
            <a:off x="5960533" y="1292098"/>
            <a:ext cx="223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solidFill>
                  <a:srgbClr val="FF0000"/>
                </a:solidFill>
              </a:rPr>
              <a:t>料理する</a:t>
            </a:r>
            <a:r>
              <a:rPr kumimoji="1" lang="ja-JP" altLang="en-US" b="1" u="sng" dirty="0">
                <a:solidFill>
                  <a:srgbClr val="FF0000"/>
                </a:solidFill>
              </a:rPr>
              <a:t>こと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06CA046-3440-60DE-ABEE-4A7B467B4A37}"/>
              </a:ext>
            </a:extLst>
          </p:cNvPr>
          <p:cNvSpPr txBox="1"/>
          <p:nvPr/>
        </p:nvSpPr>
        <p:spPr>
          <a:xfrm>
            <a:off x="5723467" y="2086187"/>
            <a:ext cx="2411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solidFill>
                  <a:srgbClr val="FF0000"/>
                </a:solidFill>
              </a:rPr>
              <a:t>勉強（する</a:t>
            </a:r>
            <a:r>
              <a:rPr kumimoji="1" lang="ja-JP" altLang="en-US" b="1" u="sng" dirty="0">
                <a:solidFill>
                  <a:srgbClr val="FF0000"/>
                </a:solidFill>
              </a:rPr>
              <a:t>こと</a:t>
            </a:r>
            <a:r>
              <a:rPr kumimoji="1" lang="ja-JP" altLang="en-US" dirty="0">
                <a:solidFill>
                  <a:srgbClr val="FF0000"/>
                </a:solidFill>
              </a:rPr>
              <a:t>を）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FE1B6B5B-14D1-7ACB-0BCA-9A3E5D62C0BA}"/>
              </a:ext>
            </a:extLst>
          </p:cNvPr>
          <p:cNvSpPr txBox="1"/>
          <p:nvPr/>
        </p:nvSpPr>
        <p:spPr>
          <a:xfrm>
            <a:off x="5604404" y="2887049"/>
            <a:ext cx="22013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solidFill>
                  <a:srgbClr val="FF0000"/>
                </a:solidFill>
              </a:rPr>
              <a:t>食べる</a:t>
            </a:r>
            <a:r>
              <a:rPr kumimoji="1" lang="ja-JP" altLang="en-US" b="1" u="sng" dirty="0">
                <a:solidFill>
                  <a:srgbClr val="FF0000"/>
                </a:solidFill>
              </a:rPr>
              <a:t>ための</a:t>
            </a:r>
            <a:r>
              <a:rPr kumimoji="1" lang="en-US" altLang="ja-JP" b="1" u="sng" dirty="0">
                <a:solidFill>
                  <a:srgbClr val="FF0000"/>
                </a:solidFill>
              </a:rPr>
              <a:t>/</a:t>
            </a:r>
            <a:r>
              <a:rPr kumimoji="1" lang="ja-JP" altLang="en-US" b="1" u="sng" dirty="0">
                <a:solidFill>
                  <a:srgbClr val="FF0000"/>
                </a:solidFill>
              </a:rPr>
              <a:t>べき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B7F24B0-ED14-528D-E295-D4DDEAD6F4F9}"/>
              </a:ext>
            </a:extLst>
          </p:cNvPr>
          <p:cNvSpPr txBox="1"/>
          <p:nvPr/>
        </p:nvSpPr>
        <p:spPr>
          <a:xfrm>
            <a:off x="5770614" y="3681138"/>
            <a:ext cx="2039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solidFill>
                  <a:srgbClr val="FF0000"/>
                </a:solidFill>
              </a:rPr>
              <a:t>飲む</a:t>
            </a:r>
            <a:r>
              <a:rPr kumimoji="1" lang="ja-JP" altLang="en-US" b="1" u="sng" dirty="0">
                <a:solidFill>
                  <a:srgbClr val="FF0000"/>
                </a:solidFill>
              </a:rPr>
              <a:t>ための</a:t>
            </a:r>
            <a:r>
              <a:rPr kumimoji="1" lang="en-US" altLang="ja-JP" b="1" u="sng" dirty="0">
                <a:solidFill>
                  <a:srgbClr val="FF0000"/>
                </a:solidFill>
              </a:rPr>
              <a:t>/</a:t>
            </a:r>
            <a:r>
              <a:rPr kumimoji="1" lang="ja-JP" altLang="en-US" b="1" u="sng" dirty="0">
                <a:solidFill>
                  <a:srgbClr val="FF0000"/>
                </a:solidFill>
              </a:rPr>
              <a:t>べき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EF814B85-D9BD-E187-C406-D450983EF0DF}"/>
              </a:ext>
            </a:extLst>
          </p:cNvPr>
          <p:cNvSpPr txBox="1"/>
          <p:nvPr/>
        </p:nvSpPr>
        <p:spPr>
          <a:xfrm>
            <a:off x="5635413" y="4488773"/>
            <a:ext cx="23097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solidFill>
                  <a:srgbClr val="FF0000"/>
                </a:solidFill>
              </a:rPr>
              <a:t>私はあなたに</a:t>
            </a:r>
            <a:r>
              <a:rPr kumimoji="1" lang="ja-JP" altLang="en-US" b="1" u="sng" dirty="0">
                <a:solidFill>
                  <a:srgbClr val="FF0000"/>
                </a:solidFill>
              </a:rPr>
              <a:t>会えて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2F6AFD0-1BE5-5E3A-C2F9-068EB5241F5B}"/>
              </a:ext>
            </a:extLst>
          </p:cNvPr>
          <p:cNvSpPr txBox="1"/>
          <p:nvPr/>
        </p:nvSpPr>
        <p:spPr>
          <a:xfrm>
            <a:off x="5648959" y="5282862"/>
            <a:ext cx="256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solidFill>
                  <a:srgbClr val="FF0000"/>
                </a:solidFill>
              </a:rPr>
              <a:t>ケーキを</a:t>
            </a:r>
            <a:r>
              <a:rPr kumimoji="1" lang="ja-JP" altLang="en-US" b="1" u="sng" dirty="0">
                <a:solidFill>
                  <a:srgbClr val="FF0000"/>
                </a:solidFill>
              </a:rPr>
              <a:t>買うために</a:t>
            </a:r>
          </a:p>
        </p:txBody>
      </p:sp>
    </p:spTree>
    <p:extLst>
      <p:ext uri="{BB962C8B-B14F-4D97-AF65-F5344CB8AC3E}">
        <p14:creationId xmlns:p14="http://schemas.microsoft.com/office/powerpoint/2010/main" val="871200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B801CF-AB95-ED0F-71D8-9C6CDA9268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 descr="ダイアグラム">
            <a:extLst>
              <a:ext uri="{FF2B5EF4-FFF2-40B4-BE49-F238E27FC236}">
                <a16:creationId xmlns:a16="http://schemas.microsoft.com/office/drawing/2014/main" id="{79EBC047-E593-924A-716C-F4AC6AD0FD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5519" y="1604814"/>
            <a:ext cx="10046916" cy="3496454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91E40FC-1AC3-4260-9C41-79B4A3EC7061}"/>
              </a:ext>
            </a:extLst>
          </p:cNvPr>
          <p:cNvSpPr txBox="1"/>
          <p:nvPr/>
        </p:nvSpPr>
        <p:spPr>
          <a:xfrm>
            <a:off x="7948066" y="2436223"/>
            <a:ext cx="2404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>
                <a:solidFill>
                  <a:srgbClr val="FF0000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～すること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37369CE-3828-4D01-C741-EB548D12F403}"/>
              </a:ext>
            </a:extLst>
          </p:cNvPr>
          <p:cNvSpPr txBox="1"/>
          <p:nvPr/>
        </p:nvSpPr>
        <p:spPr>
          <a:xfrm>
            <a:off x="8002550" y="3096149"/>
            <a:ext cx="254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>
                <a:solidFill>
                  <a:srgbClr val="FF0000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～するための、べき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F668BCD-900C-8E67-9854-CCB481EDB487}"/>
              </a:ext>
            </a:extLst>
          </p:cNvPr>
          <p:cNvSpPr txBox="1"/>
          <p:nvPr/>
        </p:nvSpPr>
        <p:spPr>
          <a:xfrm>
            <a:off x="8063507" y="3751199"/>
            <a:ext cx="254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dirty="0">
                <a:solidFill>
                  <a:srgbClr val="FF0000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～して</a:t>
            </a:r>
            <a:endParaRPr kumimoji="1" lang="ja-JP" altLang="en-US" sz="2000" dirty="0">
              <a:solidFill>
                <a:srgbClr val="FF0000"/>
              </a:solidFill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C2C9895E-43F2-1A31-FD78-F5ED95FB0266}"/>
              </a:ext>
            </a:extLst>
          </p:cNvPr>
          <p:cNvSpPr txBox="1"/>
          <p:nvPr/>
        </p:nvSpPr>
        <p:spPr>
          <a:xfrm>
            <a:off x="8063507" y="4393103"/>
            <a:ext cx="254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>
                <a:solidFill>
                  <a:srgbClr val="FF0000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～するために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7A6A7C7-0A5E-E191-8A0B-532BC433DF6D}"/>
              </a:ext>
            </a:extLst>
          </p:cNvPr>
          <p:cNvSpPr txBox="1"/>
          <p:nvPr/>
        </p:nvSpPr>
        <p:spPr>
          <a:xfrm>
            <a:off x="894080" y="650240"/>
            <a:ext cx="50664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dirty="0">
                <a:latin typeface="Sitka Text Semibold" pitchFamily="2" charset="0"/>
              </a:rPr>
              <a:t>Step 3: Grammar points</a:t>
            </a:r>
            <a:endParaRPr kumimoji="1" lang="ja-JP" altLang="en-US" sz="3200" dirty="0">
              <a:latin typeface="Sitka Text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249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501971B-AD7A-D27E-7F5A-A6F2D762EF67}"/>
              </a:ext>
            </a:extLst>
          </p:cNvPr>
          <p:cNvSpPr txBox="1"/>
          <p:nvPr/>
        </p:nvSpPr>
        <p:spPr>
          <a:xfrm>
            <a:off x="887306" y="541867"/>
            <a:ext cx="36643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dirty="0">
                <a:latin typeface="Sitka Text Semibold" pitchFamily="2" charset="0"/>
              </a:rPr>
              <a:t>Step 4</a:t>
            </a:r>
            <a:endParaRPr kumimoji="1" lang="ja-JP" altLang="en-US" sz="3200" dirty="0">
              <a:latin typeface="Sitka Text Semibold" pitchFamily="2" charset="0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F5E1F979-A469-DC77-C0A5-201BFB3E4A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3854" y="1968820"/>
            <a:ext cx="7831773" cy="4120617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08C934E-C6F2-5BB4-183D-EA15CD3A8010}"/>
              </a:ext>
            </a:extLst>
          </p:cNvPr>
          <p:cNvSpPr/>
          <p:nvPr/>
        </p:nvSpPr>
        <p:spPr>
          <a:xfrm>
            <a:off x="887306" y="1578187"/>
            <a:ext cx="2695787" cy="2560320"/>
          </a:xfrm>
          <a:prstGeom prst="rect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ED68EC32-C259-8BDF-3ED7-39C11A5743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4335" y="1866166"/>
            <a:ext cx="1728652" cy="1562834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DD6FE8C-875A-F084-0C19-625DC86B3C4E}"/>
              </a:ext>
            </a:extLst>
          </p:cNvPr>
          <p:cNvSpPr txBox="1"/>
          <p:nvPr/>
        </p:nvSpPr>
        <p:spPr>
          <a:xfrm>
            <a:off x="1142551" y="3418880"/>
            <a:ext cx="22122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>
                <a:latin typeface="Sitka Text Semibold" pitchFamily="2" charset="0"/>
              </a:rPr>
              <a:t>Birthday cake</a:t>
            </a:r>
            <a:endParaRPr kumimoji="1" lang="ja-JP" altLang="en-US" sz="2400" dirty="0">
              <a:latin typeface="Sitka Text Semibold" pitchFamily="2" charset="0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013335D-2CBF-8727-690A-069CFB96312F}"/>
              </a:ext>
            </a:extLst>
          </p:cNvPr>
          <p:cNvSpPr txBox="1"/>
          <p:nvPr/>
        </p:nvSpPr>
        <p:spPr>
          <a:xfrm>
            <a:off x="2492587" y="630828"/>
            <a:ext cx="76538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dirty="0">
                <a:latin typeface="Sitka Text Semibold" pitchFamily="2" charset="0"/>
              </a:rPr>
              <a:t>Let’s talk about our favorite dish!</a:t>
            </a:r>
            <a:endParaRPr kumimoji="1" lang="ja-JP" altLang="en-US" sz="3200" dirty="0">
              <a:latin typeface="Sitka Text Semibold" pitchFamily="2" charset="0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5DAF02C4-1516-86FF-F9D4-FF96142B83CE}"/>
              </a:ext>
            </a:extLst>
          </p:cNvPr>
          <p:cNvSpPr txBox="1"/>
          <p:nvPr/>
        </p:nvSpPr>
        <p:spPr>
          <a:xfrm>
            <a:off x="3779520" y="1578187"/>
            <a:ext cx="26957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>
                <a:latin typeface="Sitka Text Semibold" pitchFamily="2" charset="0"/>
              </a:rPr>
              <a:t>Options</a:t>
            </a:r>
            <a:endParaRPr kumimoji="1" lang="ja-JP" altLang="en-US" sz="2400" dirty="0">
              <a:latin typeface="Sitka Text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49076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A5FED2-C48C-E32F-6A73-EC9A8791E1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3C8A265-9B15-F235-4D7C-4EFC9E90FABB}"/>
              </a:ext>
            </a:extLst>
          </p:cNvPr>
          <p:cNvSpPr txBox="1"/>
          <p:nvPr/>
        </p:nvSpPr>
        <p:spPr>
          <a:xfrm>
            <a:off x="887306" y="541867"/>
            <a:ext cx="36643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dirty="0">
                <a:latin typeface="Sitka Text Semibold" pitchFamily="2" charset="0"/>
              </a:rPr>
              <a:t>Step 4</a:t>
            </a:r>
            <a:endParaRPr kumimoji="1" lang="ja-JP" altLang="en-US" sz="3200" dirty="0">
              <a:latin typeface="Sitka Text Semibold" pitchFamily="2" charset="0"/>
            </a:endParaRP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9B32990-6EEE-0E26-C9B5-6B88EA0D28A7}"/>
              </a:ext>
            </a:extLst>
          </p:cNvPr>
          <p:cNvSpPr/>
          <p:nvPr/>
        </p:nvSpPr>
        <p:spPr>
          <a:xfrm>
            <a:off x="887306" y="1578187"/>
            <a:ext cx="2695787" cy="2560320"/>
          </a:xfrm>
          <a:prstGeom prst="rect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3B59F844-83EA-442A-D31E-D243DB5CB1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4335" y="1866166"/>
            <a:ext cx="1728652" cy="1562834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04C51F7-8C62-CED7-FEE1-9C9751692209}"/>
              </a:ext>
            </a:extLst>
          </p:cNvPr>
          <p:cNvSpPr txBox="1"/>
          <p:nvPr/>
        </p:nvSpPr>
        <p:spPr>
          <a:xfrm>
            <a:off x="1142551" y="3418880"/>
            <a:ext cx="22122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>
                <a:latin typeface="Sitka Text Semibold" pitchFamily="2" charset="0"/>
              </a:rPr>
              <a:t>Birthday cake</a:t>
            </a:r>
            <a:endParaRPr kumimoji="1" lang="ja-JP" altLang="en-US" sz="2400" dirty="0">
              <a:latin typeface="Sitka Text Semibold" pitchFamily="2" charset="0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363C27B-9467-AAC1-C9F0-32E1CB3628E2}"/>
              </a:ext>
            </a:extLst>
          </p:cNvPr>
          <p:cNvSpPr txBox="1"/>
          <p:nvPr/>
        </p:nvSpPr>
        <p:spPr>
          <a:xfrm>
            <a:off x="2492587" y="630828"/>
            <a:ext cx="76538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dirty="0">
                <a:latin typeface="Sitka Text Semibold" pitchFamily="2" charset="0"/>
              </a:rPr>
              <a:t>Let’s talk about our favorite dish!</a:t>
            </a:r>
            <a:endParaRPr kumimoji="1" lang="ja-JP" altLang="en-US" sz="3200" dirty="0">
              <a:latin typeface="Sitka Text Semibold" pitchFamily="2" charset="0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E0EFB43F-FC8E-C54C-C20A-864100C57BDC}"/>
              </a:ext>
            </a:extLst>
          </p:cNvPr>
          <p:cNvSpPr txBox="1"/>
          <p:nvPr/>
        </p:nvSpPr>
        <p:spPr>
          <a:xfrm>
            <a:off x="2063364" y="4104544"/>
            <a:ext cx="26957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latin typeface="Sitka Text Semibold" pitchFamily="2" charset="0"/>
              </a:rPr>
              <a:t>Example</a:t>
            </a:r>
            <a:endParaRPr kumimoji="1" lang="ja-JP" altLang="en-US" sz="2400" dirty="0">
              <a:latin typeface="Sitka Text Semibold" pitchFamily="2" charset="0"/>
            </a:endParaRPr>
          </a:p>
        </p:txBody>
      </p:sp>
      <p:pic>
        <p:nvPicPr>
          <p:cNvPr id="4" name="図 3" descr="ダイアグラム">
            <a:extLst>
              <a:ext uri="{FF2B5EF4-FFF2-40B4-BE49-F238E27FC236}">
                <a16:creationId xmlns:a16="http://schemas.microsoft.com/office/drawing/2014/main" id="{56ABA4B0-3FDD-66AC-3FF5-269AEB09E0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4616" y="1973591"/>
            <a:ext cx="7953375" cy="2295525"/>
          </a:xfrm>
          <a:prstGeom prst="rect">
            <a:avLst/>
          </a:prstGeom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F977DB8B-4099-B514-B222-F53AC8283691}"/>
              </a:ext>
            </a:extLst>
          </p:cNvPr>
          <p:cNvSpPr txBox="1"/>
          <p:nvPr/>
        </p:nvSpPr>
        <p:spPr>
          <a:xfrm>
            <a:off x="2063364" y="4843670"/>
            <a:ext cx="8229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Let’s listen to the model conversation with the example above</a:t>
            </a:r>
            <a:endParaRPr kumimoji="1" lang="ja-JP" alt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303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ideo1257149825">
            <a:hlinkClick r:id="" action="ppaction://media"/>
            <a:extLst>
              <a:ext uri="{FF2B5EF4-FFF2-40B4-BE49-F238E27FC236}">
                <a16:creationId xmlns:a16="http://schemas.microsoft.com/office/drawing/2014/main" id="{79C2BA6B-0C0E-4C63-98B0-9E467549B3A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37826" y="819149"/>
            <a:ext cx="9716347" cy="5465445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CA9F484-F6F6-8031-5D80-2360EE77E4C9}"/>
              </a:ext>
            </a:extLst>
          </p:cNvPr>
          <p:cNvSpPr txBox="1"/>
          <p:nvPr/>
        </p:nvSpPr>
        <p:spPr>
          <a:xfrm>
            <a:off x="704427" y="196427"/>
            <a:ext cx="46397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dirty="0">
                <a:latin typeface="Sitka Text Semibold" pitchFamily="2" charset="0"/>
              </a:rPr>
              <a:t>Step 4 Model Dialog</a:t>
            </a:r>
            <a:endParaRPr kumimoji="1" lang="ja-JP" altLang="en-US" sz="3200" dirty="0">
              <a:latin typeface="Sitka Text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2065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976"/>
    </mc:Choice>
    <mc:Fallback xmlns="">
      <p:transition spd="slow" advTm="309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9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161E1E7-3231-6213-4E9B-FC395759F5EA}"/>
              </a:ext>
            </a:extLst>
          </p:cNvPr>
          <p:cNvSpPr txBox="1"/>
          <p:nvPr/>
        </p:nvSpPr>
        <p:spPr>
          <a:xfrm>
            <a:off x="887306" y="541867"/>
            <a:ext cx="36643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dirty="0">
                <a:latin typeface="Sitka Text Semibold" pitchFamily="2" charset="0"/>
              </a:rPr>
              <a:t>Step 4</a:t>
            </a:r>
            <a:endParaRPr kumimoji="1" lang="ja-JP" altLang="en-US" sz="3200" dirty="0">
              <a:latin typeface="Sitka Text Semibold" pitchFamily="2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B339744-ACBD-A785-62F9-8CF0C246B3E2}"/>
              </a:ext>
            </a:extLst>
          </p:cNvPr>
          <p:cNvSpPr txBox="1"/>
          <p:nvPr/>
        </p:nvSpPr>
        <p:spPr>
          <a:xfrm>
            <a:off x="2492587" y="630828"/>
            <a:ext cx="76538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dirty="0">
                <a:latin typeface="Sitka Text Semibold" pitchFamily="2" charset="0"/>
              </a:rPr>
              <a:t>Let’s talk about our favorite dish!</a:t>
            </a:r>
            <a:endParaRPr kumimoji="1" lang="ja-JP" altLang="en-US" sz="3200" dirty="0">
              <a:latin typeface="Sitka Text Semibold" pitchFamily="2" charset="0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AFDF6769-8BD7-283F-A75E-694C85BE87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8242" y="2567772"/>
            <a:ext cx="9085783" cy="3121828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95B5B11-ADF5-130E-3093-60D49D739E6F}"/>
              </a:ext>
            </a:extLst>
          </p:cNvPr>
          <p:cNvSpPr txBox="1"/>
          <p:nvPr/>
        </p:nvSpPr>
        <p:spPr>
          <a:xfrm>
            <a:off x="1374987" y="2689013"/>
            <a:ext cx="80534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dirty="0">
                <a:latin typeface="Sitka Text Semibold" pitchFamily="2" charset="0"/>
              </a:rPr>
              <a:t>I like </a:t>
            </a:r>
            <a:r>
              <a:rPr kumimoji="1" lang="en-US" altLang="ja-JP" sz="3200" dirty="0">
                <a:solidFill>
                  <a:srgbClr val="FF0000"/>
                </a:solidFill>
                <a:latin typeface="Sitka Text Semibold" pitchFamily="2" charset="0"/>
              </a:rPr>
              <a:t>to make</a:t>
            </a:r>
            <a:r>
              <a:rPr kumimoji="1" lang="en-US" altLang="ja-JP" sz="3200" dirty="0">
                <a:latin typeface="Sitka Text Semibold" pitchFamily="2" charset="0"/>
              </a:rPr>
              <a:t> it.</a:t>
            </a:r>
            <a:endParaRPr kumimoji="1" lang="ja-JP" altLang="en-US" sz="3200" dirty="0">
              <a:latin typeface="Sitka Text Semibold" pitchFamily="2" charset="0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48BDE80A-4576-211E-B239-CC7C4EBE312B}"/>
              </a:ext>
            </a:extLst>
          </p:cNvPr>
          <p:cNvSpPr txBox="1"/>
          <p:nvPr/>
        </p:nvSpPr>
        <p:spPr>
          <a:xfrm>
            <a:off x="1374987" y="3826933"/>
            <a:ext cx="103225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dirty="0">
                <a:latin typeface="Sitka Text Semibold" pitchFamily="2" charset="0"/>
              </a:rPr>
              <a:t>I love something gorgeous </a:t>
            </a:r>
            <a:r>
              <a:rPr kumimoji="1" lang="en-US" altLang="ja-JP" sz="3200" dirty="0">
                <a:solidFill>
                  <a:srgbClr val="FF0000"/>
                </a:solidFill>
                <a:latin typeface="Sitka Text Semibold" pitchFamily="2" charset="0"/>
              </a:rPr>
              <a:t>to eat </a:t>
            </a:r>
            <a:r>
              <a:rPr kumimoji="1" lang="en-US" altLang="ja-JP" sz="3200" dirty="0">
                <a:latin typeface="Sitka Text Semibold" pitchFamily="2" charset="0"/>
              </a:rPr>
              <a:t>with some fruits.</a:t>
            </a:r>
            <a:endParaRPr kumimoji="1" lang="ja-JP" altLang="en-US" sz="3200" dirty="0">
              <a:latin typeface="Sitka Text Semibold" pitchFamily="2" charset="0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E7975EE-4FAD-8F30-1DA0-24CEEC3A435F}"/>
              </a:ext>
            </a:extLst>
          </p:cNvPr>
          <p:cNvSpPr txBox="1"/>
          <p:nvPr/>
        </p:nvSpPr>
        <p:spPr>
          <a:xfrm>
            <a:off x="1391925" y="4805669"/>
            <a:ext cx="90051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dirty="0">
                <a:latin typeface="Sitka Text Semibold" pitchFamily="2" charset="0"/>
              </a:rPr>
              <a:t>I cut it </a:t>
            </a:r>
            <a:r>
              <a:rPr lang="en-US" altLang="ja-JP" sz="3200" dirty="0">
                <a:solidFill>
                  <a:srgbClr val="FF0000"/>
                </a:solidFill>
                <a:latin typeface="Sitka Text Semibold" pitchFamily="2" charset="0"/>
              </a:rPr>
              <a:t>to give </a:t>
            </a:r>
            <a:r>
              <a:rPr lang="en-US" altLang="ja-JP" sz="3200" dirty="0">
                <a:latin typeface="Sitka Text Semibold" pitchFamily="2" charset="0"/>
              </a:rPr>
              <a:t>a piece of it to my friends.</a:t>
            </a:r>
            <a:endParaRPr kumimoji="1" lang="ja-JP" altLang="en-US" sz="3200" dirty="0">
              <a:latin typeface="Sitka Text Semibold" pitchFamily="2" charset="0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982DC50C-2823-6440-B4DC-299D25FA215C}"/>
              </a:ext>
            </a:extLst>
          </p:cNvPr>
          <p:cNvSpPr txBox="1"/>
          <p:nvPr/>
        </p:nvSpPr>
        <p:spPr>
          <a:xfrm>
            <a:off x="833120" y="2052320"/>
            <a:ext cx="15781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dirty="0">
                <a:latin typeface="Sitka Text Semibold" pitchFamily="2" charset="0"/>
              </a:rPr>
              <a:t>Ex:)</a:t>
            </a:r>
            <a:endParaRPr kumimoji="1" lang="ja-JP" altLang="en-US" sz="3200" dirty="0">
              <a:latin typeface="Sitka Text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72517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7A25E02-928A-96CE-9025-6B6FB97F0A36}"/>
              </a:ext>
            </a:extLst>
          </p:cNvPr>
          <p:cNvSpPr txBox="1"/>
          <p:nvPr/>
        </p:nvSpPr>
        <p:spPr>
          <a:xfrm>
            <a:off x="887306" y="541867"/>
            <a:ext cx="36643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dirty="0">
                <a:latin typeface="Sitka Text Semibold" pitchFamily="2" charset="0"/>
              </a:rPr>
              <a:t>Step 4</a:t>
            </a:r>
            <a:endParaRPr kumimoji="1" lang="ja-JP" altLang="en-US" sz="3200" dirty="0">
              <a:latin typeface="Sitka Text Semibold" pitchFamily="2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A5773C7-2994-5779-3059-CBA3D0772607}"/>
              </a:ext>
            </a:extLst>
          </p:cNvPr>
          <p:cNvSpPr txBox="1"/>
          <p:nvPr/>
        </p:nvSpPr>
        <p:spPr>
          <a:xfrm>
            <a:off x="455429" y="3908213"/>
            <a:ext cx="11281142" cy="2677656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2800" dirty="0">
                <a:latin typeface="Sitka Text Semibold" pitchFamily="2" charset="0"/>
              </a:rPr>
              <a:t>間をつなぐ</a:t>
            </a:r>
            <a:r>
              <a:rPr kumimoji="1" lang="en-US" altLang="ja-JP" sz="2800" dirty="0">
                <a:latin typeface="Sitka Text Semibold" pitchFamily="2" charset="0"/>
              </a:rPr>
              <a:t>(</a:t>
            </a:r>
            <a:r>
              <a:rPr kumimoji="1" lang="ja-JP" altLang="en-US" sz="2800" dirty="0">
                <a:latin typeface="Sitka Text Semibold" pitchFamily="2" charset="0"/>
              </a:rPr>
              <a:t>えーと。あの～。</a:t>
            </a:r>
            <a:r>
              <a:rPr kumimoji="1" lang="en-US" altLang="ja-JP" sz="2800" dirty="0">
                <a:latin typeface="Sitka Text Semibold" pitchFamily="2" charset="0"/>
              </a:rPr>
              <a:t>)Well… Um… Uh… Hmm.. Let’s see.</a:t>
            </a:r>
          </a:p>
          <a:p>
            <a:r>
              <a:rPr kumimoji="1" lang="ja-JP" altLang="en-US" sz="2800" dirty="0">
                <a:latin typeface="Sitka Text Semibold" pitchFamily="2" charset="0"/>
              </a:rPr>
              <a:t>相手の正解したとき</a:t>
            </a:r>
            <a:r>
              <a:rPr kumimoji="1" lang="en-US" altLang="ja-JP" sz="2800" dirty="0">
                <a:latin typeface="Sitka Text Semibold" pitchFamily="2" charset="0"/>
              </a:rPr>
              <a:t>(</a:t>
            </a:r>
            <a:r>
              <a:rPr kumimoji="1" lang="ja-JP" altLang="en-US" sz="2800" dirty="0">
                <a:latin typeface="Sitka Text Semibold" pitchFamily="2" charset="0"/>
              </a:rPr>
              <a:t>正解！</a:t>
            </a:r>
            <a:r>
              <a:rPr kumimoji="1" lang="en-US" altLang="ja-JP" sz="2800" dirty="0">
                <a:latin typeface="Sitka Text Semibold" pitchFamily="2" charset="0"/>
              </a:rPr>
              <a:t>)You are correct!</a:t>
            </a:r>
          </a:p>
          <a:p>
            <a:r>
              <a:rPr kumimoji="1" lang="ja-JP" altLang="en-US" sz="2800" dirty="0">
                <a:latin typeface="Sitka Text Semibold" pitchFamily="2" charset="0"/>
              </a:rPr>
              <a:t>相手が不正解のとき</a:t>
            </a:r>
            <a:r>
              <a:rPr kumimoji="1" lang="en-US" altLang="ja-JP" sz="2800" dirty="0">
                <a:latin typeface="Sitka Text Semibold" pitchFamily="2" charset="0"/>
              </a:rPr>
              <a:t>(</a:t>
            </a:r>
            <a:r>
              <a:rPr kumimoji="1" lang="ja-JP" altLang="en-US" sz="2800" dirty="0">
                <a:latin typeface="Sitka Text Semibold" pitchFamily="2" charset="0"/>
              </a:rPr>
              <a:t>不正解！</a:t>
            </a:r>
            <a:r>
              <a:rPr kumimoji="1" lang="en-US" altLang="ja-JP" sz="2800" dirty="0">
                <a:latin typeface="Sitka Text Semibold" pitchFamily="2" charset="0"/>
              </a:rPr>
              <a:t>)You are not correct.</a:t>
            </a:r>
          </a:p>
          <a:p>
            <a:r>
              <a:rPr kumimoji="1" lang="ja-JP" altLang="en-US" sz="2800" dirty="0">
                <a:latin typeface="Sitka Text Semibold" pitchFamily="2" charset="0"/>
              </a:rPr>
              <a:t>ヒントがさらにほしい時 </a:t>
            </a:r>
            <a:r>
              <a:rPr kumimoji="1" lang="en-US" altLang="ja-JP" sz="2800" dirty="0">
                <a:latin typeface="Sitka Text Semibold" pitchFamily="2" charset="0"/>
              </a:rPr>
              <a:t>Please give me more hints!</a:t>
            </a:r>
          </a:p>
          <a:p>
            <a:r>
              <a:rPr kumimoji="1" lang="ja-JP" altLang="en-US" sz="2800" dirty="0">
                <a:latin typeface="Sitka Text Semibold" pitchFamily="2" charset="0"/>
              </a:rPr>
              <a:t>興味を示す</a:t>
            </a:r>
            <a:r>
              <a:rPr kumimoji="1" lang="en-US" altLang="ja-JP" sz="2800" dirty="0">
                <a:latin typeface="Sitka Text Semibold" pitchFamily="2" charset="0"/>
              </a:rPr>
              <a:t>(</a:t>
            </a:r>
            <a:r>
              <a:rPr kumimoji="1" lang="ja-JP" altLang="en-US" sz="2800" dirty="0">
                <a:latin typeface="Sitka Text Semibold" pitchFamily="2" charset="0"/>
              </a:rPr>
              <a:t>私も。面白いね。いいね。</a:t>
            </a:r>
            <a:r>
              <a:rPr kumimoji="1" lang="en-US" altLang="ja-JP" sz="2800" dirty="0">
                <a:latin typeface="Sitka Text Semibold" pitchFamily="2" charset="0"/>
              </a:rPr>
              <a:t>)Me too! That’s interesting! That’s great!</a:t>
            </a:r>
            <a:endParaRPr kumimoji="1" lang="ja-JP" altLang="en-US" sz="2800" dirty="0">
              <a:latin typeface="Sitka Text Semibold" pitchFamily="2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DA49F34-C4C5-25C9-3D87-43DF7F104669}"/>
              </a:ext>
            </a:extLst>
          </p:cNvPr>
          <p:cNvSpPr txBox="1"/>
          <p:nvPr/>
        </p:nvSpPr>
        <p:spPr>
          <a:xfrm>
            <a:off x="455429" y="3323438"/>
            <a:ext cx="51883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dirty="0">
                <a:latin typeface="Sitka Text Semibold" pitchFamily="2" charset="0"/>
              </a:rPr>
              <a:t>Conversation Strategies</a:t>
            </a:r>
            <a:endParaRPr kumimoji="1" lang="ja-JP" altLang="en-US" sz="3200" dirty="0">
              <a:latin typeface="Sitka Text Semibold" pitchFamily="2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44510A4-8CC7-6CDE-EA03-2D4E7848575B}"/>
              </a:ext>
            </a:extLst>
          </p:cNvPr>
          <p:cNvSpPr txBox="1"/>
          <p:nvPr/>
        </p:nvSpPr>
        <p:spPr>
          <a:xfrm>
            <a:off x="2492587" y="630828"/>
            <a:ext cx="76538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dirty="0">
                <a:latin typeface="Sitka Text Semibold" pitchFamily="2" charset="0"/>
              </a:rPr>
              <a:t>Let’s talk about our favorite dish!</a:t>
            </a:r>
            <a:endParaRPr kumimoji="1" lang="ja-JP" altLang="en-US" sz="3200" dirty="0">
              <a:latin typeface="Sitka Text Semibold" pitchFamily="2" charset="0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28235ABA-BDC2-448D-978F-51148C848086}"/>
              </a:ext>
            </a:extLst>
          </p:cNvPr>
          <p:cNvSpPr txBox="1"/>
          <p:nvPr/>
        </p:nvSpPr>
        <p:spPr>
          <a:xfrm>
            <a:off x="340282" y="1136592"/>
            <a:ext cx="1166206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dirty="0">
                <a:latin typeface="Sitka Text Semibold" pitchFamily="2" charset="0"/>
              </a:rPr>
              <a:t>&lt;Rule&gt;</a:t>
            </a:r>
          </a:p>
          <a:p>
            <a:pPr marL="342900" indent="-342900">
              <a:buAutoNum type="arabicPeriod"/>
            </a:pPr>
            <a:r>
              <a:rPr lang="en-US" altLang="ja-JP" sz="2000" dirty="0">
                <a:latin typeface="Sitka Text Semibold" pitchFamily="2" charset="0"/>
              </a:rPr>
              <a:t>Please do </a:t>
            </a:r>
            <a:r>
              <a:rPr lang="ja-JP" altLang="en-US" sz="2000" dirty="0">
                <a:latin typeface="Sitka Text Semibold" pitchFamily="2" charset="0"/>
              </a:rPr>
              <a:t>じゃんけん、</a:t>
            </a:r>
            <a:r>
              <a:rPr lang="en-US" altLang="ja-JP" sz="2000" dirty="0">
                <a:latin typeface="Sitka Text Semibold" pitchFamily="2" charset="0"/>
              </a:rPr>
              <a:t>Winner</a:t>
            </a:r>
            <a:r>
              <a:rPr lang="ja-JP" altLang="en-US" sz="2000" dirty="0">
                <a:latin typeface="Sitka Text Semibold" pitchFamily="2" charset="0"/>
              </a:rPr>
              <a:t>⇒</a:t>
            </a:r>
            <a:r>
              <a:rPr lang="en-US" altLang="ja-JP" sz="2000" dirty="0">
                <a:latin typeface="Sitka Text Semibold" pitchFamily="2" charset="0"/>
              </a:rPr>
              <a:t>A, Loser</a:t>
            </a:r>
            <a:r>
              <a:rPr lang="ja-JP" altLang="en-US" sz="2000" dirty="0">
                <a:latin typeface="Sitka Text Semibold" pitchFamily="2" charset="0"/>
              </a:rPr>
              <a:t>⇒</a:t>
            </a:r>
            <a:r>
              <a:rPr lang="en-US" altLang="ja-JP" sz="2000" dirty="0">
                <a:latin typeface="Sitka Text Semibold" pitchFamily="2" charset="0"/>
              </a:rPr>
              <a:t>B</a:t>
            </a:r>
          </a:p>
          <a:p>
            <a:pPr marL="342900" indent="-342900">
              <a:buAutoNum type="arabicPeriod"/>
            </a:pPr>
            <a:r>
              <a:rPr kumimoji="1" lang="en-US" altLang="ja-JP" sz="2000" dirty="0">
                <a:latin typeface="Sitka Text Semibold" pitchFamily="2" charset="0"/>
              </a:rPr>
              <a:t>Use three sentences with </a:t>
            </a:r>
            <a:r>
              <a:rPr lang="en-US" altLang="ja-JP" sz="2000" b="1" dirty="0">
                <a:latin typeface="Sitka Text Semibold" pitchFamily="2" charset="0"/>
              </a:rPr>
              <a:t>to </a:t>
            </a:r>
            <a:r>
              <a:rPr lang="ja-JP" altLang="en-US" sz="2000" b="1" dirty="0">
                <a:latin typeface="Sitka Text Semibold" pitchFamily="2" charset="0"/>
              </a:rPr>
              <a:t>不定詞 </a:t>
            </a:r>
            <a:r>
              <a:rPr lang="en-US" altLang="ja-JP" sz="2000" b="1" dirty="0">
                <a:latin typeface="Sitka Text Semibold" pitchFamily="2" charset="0"/>
              </a:rPr>
              <a:t>for</a:t>
            </a:r>
            <a:r>
              <a:rPr lang="en-US" altLang="ja-JP" sz="2000" dirty="0">
                <a:latin typeface="Sitka Text Semibold" pitchFamily="2" charset="0"/>
              </a:rPr>
              <a:t> hints.</a:t>
            </a:r>
          </a:p>
          <a:p>
            <a:pPr marL="342900" indent="-342900">
              <a:buAutoNum type="arabicPeriod"/>
            </a:pPr>
            <a:r>
              <a:rPr lang="en-US" altLang="ja-JP" sz="2000" dirty="0">
                <a:latin typeface="Sitka Text Semibold" pitchFamily="2" charset="0"/>
              </a:rPr>
              <a:t>When you don’t know what to say, please use vocabulary from the conversation strategies.</a:t>
            </a:r>
          </a:p>
          <a:p>
            <a:pPr marL="342900" indent="-342900">
              <a:buAutoNum type="arabicPeriod"/>
            </a:pPr>
            <a:r>
              <a:rPr kumimoji="1" lang="en-US" altLang="ja-JP" sz="2000" dirty="0">
                <a:latin typeface="Sitka Text Semibold" pitchFamily="2" charset="0"/>
              </a:rPr>
              <a:t>1</a:t>
            </a:r>
            <a:r>
              <a:rPr kumimoji="1" lang="en-US" altLang="ja-JP" sz="2000" baseline="30000" dirty="0">
                <a:latin typeface="Sitka Text Semibold" pitchFamily="2" charset="0"/>
              </a:rPr>
              <a:t>s</a:t>
            </a:r>
            <a:r>
              <a:rPr lang="en-US" altLang="ja-JP" sz="2000" baseline="30000" dirty="0">
                <a:latin typeface="Sitka Text Semibold" pitchFamily="2" charset="0"/>
              </a:rPr>
              <a:t>t</a:t>
            </a:r>
            <a:r>
              <a:rPr lang="en-US" altLang="ja-JP" sz="2000" dirty="0">
                <a:latin typeface="Sitka Text Semibold" pitchFamily="2" charset="0"/>
              </a:rPr>
              <a:t> time, You can look at your script. In the second time, please try not to look at it and third time, do not look at it and enjoy talking.</a:t>
            </a:r>
            <a:endParaRPr kumimoji="1" lang="ja-JP" altLang="en-US" sz="2000" dirty="0">
              <a:latin typeface="Sitka Text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12013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90187F8B-F7A7-C6B2-FED6-3E36765E03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627" y="2073936"/>
            <a:ext cx="10085493" cy="4179035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E1649AB-728C-CA2B-DF51-18EC6791DD33}"/>
              </a:ext>
            </a:extLst>
          </p:cNvPr>
          <p:cNvSpPr txBox="1"/>
          <p:nvPr/>
        </p:nvSpPr>
        <p:spPr>
          <a:xfrm>
            <a:off x="758613" y="865032"/>
            <a:ext cx="28177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dirty="0">
                <a:latin typeface="Sitka Text Semibold" pitchFamily="2" charset="0"/>
              </a:rPr>
              <a:t>Step 4</a:t>
            </a:r>
            <a:endParaRPr kumimoji="1" lang="ja-JP" altLang="en-US" sz="3600" dirty="0">
              <a:latin typeface="Sitka Text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01212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CF53193-E0CC-A186-34C8-A918A2405B5B}"/>
              </a:ext>
            </a:extLst>
          </p:cNvPr>
          <p:cNvSpPr txBox="1"/>
          <p:nvPr/>
        </p:nvSpPr>
        <p:spPr>
          <a:xfrm>
            <a:off x="4416213" y="2659559"/>
            <a:ext cx="335957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dirty="0">
                <a:latin typeface="Sitka Text Semibold" pitchFamily="2" charset="0"/>
              </a:rPr>
              <a:t>Thank you</a:t>
            </a:r>
            <a:endParaRPr kumimoji="1" lang="ja-JP" altLang="en-US" sz="4400" dirty="0">
              <a:latin typeface="Sitka Text Semibold" pitchFamily="2" charset="0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64A37933-2DBF-88D1-50DF-6032D6133B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702931">
            <a:off x="1702156" y="697010"/>
            <a:ext cx="1930908" cy="2439043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6C222DEC-5F03-85F2-8F71-520B3FFAE9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282361">
            <a:off x="2757233" y="3850190"/>
            <a:ext cx="2054116" cy="2348808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DD9CED95-017B-ED6B-E20C-D7C7E9F819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542538">
            <a:off x="7487107" y="526377"/>
            <a:ext cx="2870461" cy="2595117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A8463A60-6BC2-78CC-8C01-95CA043356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18958">
            <a:off x="9274899" y="3151373"/>
            <a:ext cx="2492557" cy="2484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4974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D779CC6-870A-B51B-E89B-BE738A2BE3E0}"/>
              </a:ext>
            </a:extLst>
          </p:cNvPr>
          <p:cNvSpPr txBox="1"/>
          <p:nvPr/>
        </p:nvSpPr>
        <p:spPr>
          <a:xfrm>
            <a:off x="1657350" y="777240"/>
            <a:ext cx="27089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dirty="0">
                <a:latin typeface="Sitka Text Semibold" pitchFamily="2" charset="0"/>
              </a:rPr>
              <a:t>Step 1</a:t>
            </a:r>
            <a:endParaRPr kumimoji="1" lang="ja-JP" altLang="en-US" sz="2000" dirty="0">
              <a:latin typeface="Sitka Text Semibold" pitchFamily="2" charset="0"/>
            </a:endParaRPr>
          </a:p>
        </p:txBody>
      </p:sp>
      <p:pic>
        <p:nvPicPr>
          <p:cNvPr id="4" name="グラフィックス 3" descr="耳 枠線">
            <a:extLst>
              <a:ext uri="{FF2B5EF4-FFF2-40B4-BE49-F238E27FC236}">
                <a16:creationId xmlns:a16="http://schemas.microsoft.com/office/drawing/2014/main" id="{82D034D3-0835-DDE3-6147-AEB8674020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36371" y="1905001"/>
            <a:ext cx="2558142" cy="2558142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1C3BFB1-72AB-F170-499E-6B8FCDC1A2DA}"/>
              </a:ext>
            </a:extLst>
          </p:cNvPr>
          <p:cNvSpPr txBox="1"/>
          <p:nvPr/>
        </p:nvSpPr>
        <p:spPr>
          <a:xfrm>
            <a:off x="2019844" y="4452327"/>
            <a:ext cx="37664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4000" dirty="0"/>
              <a:t>1</a:t>
            </a:r>
            <a:r>
              <a:rPr lang="en-US" altLang="ja-JP" sz="4000" baseline="30000" dirty="0"/>
              <a:t>st</a:t>
            </a:r>
            <a:r>
              <a:rPr lang="en-US" altLang="ja-JP" sz="4000" dirty="0"/>
              <a:t> </a:t>
            </a:r>
            <a:r>
              <a:rPr kumimoji="1" lang="en-US" altLang="ja-JP" sz="4000" dirty="0"/>
              <a:t>Listen</a:t>
            </a:r>
            <a:endParaRPr kumimoji="1" lang="ja-JP" altLang="en-US" sz="4000" dirty="0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8669BE4A-D4ED-A372-3E7A-733A871089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8754" y="1314450"/>
            <a:ext cx="3236875" cy="4276278"/>
          </a:xfrm>
          <a:prstGeom prst="rect">
            <a:avLst/>
          </a:prstGeom>
        </p:spPr>
      </p:pic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89CDAED4-C99A-2F51-30DD-73DA2A791DF6}"/>
              </a:ext>
            </a:extLst>
          </p:cNvPr>
          <p:cNvCxnSpPr/>
          <p:nvPr/>
        </p:nvCxnSpPr>
        <p:spPr>
          <a:xfrm>
            <a:off x="8234104" y="1810782"/>
            <a:ext cx="405399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コネクタ 11">
            <a:extLst>
              <a:ext uri="{FF2B5EF4-FFF2-40B4-BE49-F238E27FC236}">
                <a16:creationId xmlns:a16="http://schemas.microsoft.com/office/drawing/2014/main" id="{E206E0B0-FD9D-9179-57A0-520D3A0C2908}"/>
              </a:ext>
            </a:extLst>
          </p:cNvPr>
          <p:cNvCxnSpPr>
            <a:cxnSpLocks/>
          </p:cNvCxnSpPr>
          <p:nvPr/>
        </p:nvCxnSpPr>
        <p:spPr>
          <a:xfrm>
            <a:off x="8234104" y="1810782"/>
            <a:ext cx="405399" cy="938048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A5B01F5F-A852-E8DC-8D72-52A3ABAFB5D6}"/>
              </a:ext>
            </a:extLst>
          </p:cNvPr>
          <p:cNvCxnSpPr>
            <a:cxnSpLocks/>
          </p:cNvCxnSpPr>
          <p:nvPr/>
        </p:nvCxnSpPr>
        <p:spPr>
          <a:xfrm>
            <a:off x="8215710" y="1810782"/>
            <a:ext cx="423793" cy="1797269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コネクタ 16">
            <a:extLst>
              <a:ext uri="{FF2B5EF4-FFF2-40B4-BE49-F238E27FC236}">
                <a16:creationId xmlns:a16="http://schemas.microsoft.com/office/drawing/2014/main" id="{79348F98-BD90-AA5C-CC92-AC77AF932E1F}"/>
              </a:ext>
            </a:extLst>
          </p:cNvPr>
          <p:cNvCxnSpPr>
            <a:cxnSpLocks/>
          </p:cNvCxnSpPr>
          <p:nvPr/>
        </p:nvCxnSpPr>
        <p:spPr>
          <a:xfrm>
            <a:off x="8234104" y="1810781"/>
            <a:ext cx="346842" cy="3119275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DDCB0CB4-A50F-4284-1F6B-4E161EA0E5E2}"/>
              </a:ext>
            </a:extLst>
          </p:cNvPr>
          <p:cNvSpPr txBox="1"/>
          <p:nvPr/>
        </p:nvSpPr>
        <p:spPr>
          <a:xfrm>
            <a:off x="8427606" y="1905001"/>
            <a:ext cx="3245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solidFill>
                  <a:srgbClr val="FF0000"/>
                </a:solidFill>
              </a:rPr>
              <a:t>?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6A32B947-A8EC-995F-9992-91B70479B4B2}"/>
              </a:ext>
            </a:extLst>
          </p:cNvPr>
          <p:cNvSpPr txBox="1"/>
          <p:nvPr/>
        </p:nvSpPr>
        <p:spPr>
          <a:xfrm>
            <a:off x="8477249" y="2770665"/>
            <a:ext cx="3245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solidFill>
                  <a:srgbClr val="FF0000"/>
                </a:solidFill>
              </a:rPr>
              <a:t>?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0D80ACE8-BBBB-A2C3-5884-10C7EFC4F2B4}"/>
              </a:ext>
            </a:extLst>
          </p:cNvPr>
          <p:cNvSpPr txBox="1"/>
          <p:nvPr/>
        </p:nvSpPr>
        <p:spPr>
          <a:xfrm>
            <a:off x="8533555" y="3608051"/>
            <a:ext cx="3245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solidFill>
                  <a:srgbClr val="FF0000"/>
                </a:solidFill>
              </a:rPr>
              <a:t>?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F7F43D7E-2B2B-8955-91DA-016818A58FE7}"/>
              </a:ext>
            </a:extLst>
          </p:cNvPr>
          <p:cNvSpPr txBox="1"/>
          <p:nvPr/>
        </p:nvSpPr>
        <p:spPr>
          <a:xfrm>
            <a:off x="8457074" y="4930024"/>
            <a:ext cx="3245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solidFill>
                  <a:srgbClr val="FF0000"/>
                </a:solidFill>
              </a:rPr>
              <a:t>?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E85C6161-2591-FFED-08A0-6BAB83EB8D60}"/>
              </a:ext>
            </a:extLst>
          </p:cNvPr>
          <p:cNvSpPr txBox="1"/>
          <p:nvPr/>
        </p:nvSpPr>
        <p:spPr>
          <a:xfrm>
            <a:off x="7248740" y="5659622"/>
            <a:ext cx="26822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/>
              <a:t>2</a:t>
            </a:r>
            <a:r>
              <a:rPr kumimoji="1" lang="en-US" altLang="ja-JP" sz="4000" baseline="30000" dirty="0"/>
              <a:t>nd</a:t>
            </a:r>
            <a:endParaRPr kumimoji="1" lang="en-US" altLang="ja-JP" sz="4000" dirty="0"/>
          </a:p>
        </p:txBody>
      </p:sp>
    </p:spTree>
    <p:extLst>
      <p:ext uri="{BB962C8B-B14F-4D97-AF65-F5344CB8AC3E}">
        <p14:creationId xmlns:p14="http://schemas.microsoft.com/office/powerpoint/2010/main" val="34362013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4DE9CF7-646C-27C6-4642-98D10BFD36F2}"/>
              </a:ext>
            </a:extLst>
          </p:cNvPr>
          <p:cNvSpPr txBox="1"/>
          <p:nvPr/>
        </p:nvSpPr>
        <p:spPr>
          <a:xfrm>
            <a:off x="968586" y="623147"/>
            <a:ext cx="43755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>
                <a:latin typeface="Sitka Text Semibold" pitchFamily="2" charset="0"/>
              </a:rPr>
              <a:t>Let’s review the vocabulary!</a:t>
            </a:r>
            <a:endParaRPr kumimoji="1" lang="ja-JP" altLang="en-US" sz="2400" dirty="0">
              <a:latin typeface="Sitka Text Semibold" pitchFamily="2" charset="0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8E788B0B-4C85-EEBC-1EB4-438B45A4E2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6930" y="1232104"/>
            <a:ext cx="3039176" cy="3838961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CCA63A3-6D96-16E8-FB20-A38E7935998A}"/>
              </a:ext>
            </a:extLst>
          </p:cNvPr>
          <p:cNvSpPr txBox="1"/>
          <p:nvPr/>
        </p:nvSpPr>
        <p:spPr>
          <a:xfrm>
            <a:off x="4532385" y="5072826"/>
            <a:ext cx="34882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dirty="0">
                <a:latin typeface="Sitka Text Semibold" pitchFamily="2" charset="0"/>
              </a:rPr>
              <a:t>Mont Blanc Cake</a:t>
            </a:r>
            <a:endParaRPr kumimoji="1" lang="ja-JP" altLang="en-US" sz="3200" dirty="0">
              <a:latin typeface="Sitka Text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7408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A862D479-45AC-3F4D-FC99-F3BA3AC55E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8495" y="495356"/>
            <a:ext cx="4457558" cy="4443884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AA32684-ABC2-7C5F-09AD-7BEA44234CA1}"/>
              </a:ext>
            </a:extLst>
          </p:cNvPr>
          <p:cNvSpPr txBox="1"/>
          <p:nvPr/>
        </p:nvSpPr>
        <p:spPr>
          <a:xfrm>
            <a:off x="4721013" y="4705198"/>
            <a:ext cx="3955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dirty="0">
                <a:latin typeface="Sitka Text Semibold" pitchFamily="2" charset="0"/>
              </a:rPr>
              <a:t>Shaved Ice</a:t>
            </a:r>
            <a:endParaRPr kumimoji="1" lang="ja-JP" altLang="en-US" sz="3200" dirty="0">
              <a:latin typeface="Sitka Text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7477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5BD3674E-2182-B277-3165-C06FD2B45A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0814" y="652046"/>
            <a:ext cx="5090973" cy="460263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A954B3D-243C-162A-ABB9-F0298A01967B}"/>
              </a:ext>
            </a:extLst>
          </p:cNvPr>
          <p:cNvSpPr txBox="1"/>
          <p:nvPr/>
        </p:nvSpPr>
        <p:spPr>
          <a:xfrm>
            <a:off x="4644406" y="4962288"/>
            <a:ext cx="32037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dirty="0">
                <a:latin typeface="Sitka Text Semibold" pitchFamily="2" charset="0"/>
              </a:rPr>
              <a:t>Birthday cake</a:t>
            </a:r>
            <a:endParaRPr kumimoji="1" lang="ja-JP" altLang="en-US" sz="3200" dirty="0">
              <a:latin typeface="Sitka Text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266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C38BDB72-A02D-0114-B1C0-387A38DF4F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8215" y="252152"/>
            <a:ext cx="4515569" cy="5163393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F938E31-3775-139C-831C-2604A9B1115E}"/>
              </a:ext>
            </a:extLst>
          </p:cNvPr>
          <p:cNvSpPr txBox="1"/>
          <p:nvPr/>
        </p:nvSpPr>
        <p:spPr>
          <a:xfrm>
            <a:off x="5222240" y="5415545"/>
            <a:ext cx="19168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dirty="0">
                <a:latin typeface="Sitka Text Semibold" pitchFamily="2" charset="0"/>
              </a:rPr>
              <a:t>Parfait</a:t>
            </a:r>
            <a:endParaRPr kumimoji="1" lang="ja-JP" altLang="en-US" sz="3200" dirty="0">
              <a:latin typeface="Sitka Text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1050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CFC00A-7C8A-A5B5-5ACB-365F5537F3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5535227-7297-EE22-097F-32ED348ED541}"/>
              </a:ext>
            </a:extLst>
          </p:cNvPr>
          <p:cNvSpPr txBox="1"/>
          <p:nvPr/>
        </p:nvSpPr>
        <p:spPr>
          <a:xfrm>
            <a:off x="1657350" y="777240"/>
            <a:ext cx="27089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dirty="0">
                <a:latin typeface="Sitka Text Semibold" pitchFamily="2" charset="0"/>
              </a:rPr>
              <a:t>Step 1</a:t>
            </a:r>
            <a:endParaRPr kumimoji="1" lang="ja-JP" altLang="en-US" sz="3600" dirty="0">
              <a:latin typeface="Sitka Text Semibold" pitchFamily="2" charset="0"/>
            </a:endParaRPr>
          </a:p>
        </p:txBody>
      </p:sp>
      <p:pic>
        <p:nvPicPr>
          <p:cNvPr id="4" name="グラフィックス 3" descr="耳 枠線">
            <a:extLst>
              <a:ext uri="{FF2B5EF4-FFF2-40B4-BE49-F238E27FC236}">
                <a16:creationId xmlns:a16="http://schemas.microsoft.com/office/drawing/2014/main" id="{E13C4281-8EF1-61EC-3C03-94DCCF08E6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36371" y="1905001"/>
            <a:ext cx="2558142" cy="2558142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1BF5466-36B1-8354-F349-EECCC0BDBF74}"/>
              </a:ext>
            </a:extLst>
          </p:cNvPr>
          <p:cNvSpPr txBox="1"/>
          <p:nvPr/>
        </p:nvSpPr>
        <p:spPr>
          <a:xfrm>
            <a:off x="2019844" y="4452327"/>
            <a:ext cx="37664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4000" dirty="0"/>
              <a:t>1</a:t>
            </a:r>
            <a:r>
              <a:rPr lang="en-US" altLang="ja-JP" sz="4000" baseline="30000" dirty="0"/>
              <a:t>st</a:t>
            </a:r>
            <a:r>
              <a:rPr lang="en-US" altLang="ja-JP" sz="4000" dirty="0"/>
              <a:t> </a:t>
            </a:r>
            <a:r>
              <a:rPr kumimoji="1" lang="en-US" altLang="ja-JP" sz="4000" dirty="0"/>
              <a:t>Listen</a:t>
            </a:r>
            <a:endParaRPr kumimoji="1" lang="ja-JP" altLang="en-US" sz="4000" dirty="0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D44ED1E8-43AA-0E2B-A2BE-E5A3F352A8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8754" y="1314450"/>
            <a:ext cx="3236875" cy="4276278"/>
          </a:xfrm>
          <a:prstGeom prst="rect">
            <a:avLst/>
          </a:prstGeom>
        </p:spPr>
      </p:pic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3180037F-293B-2A99-0EB9-2543E503A723}"/>
              </a:ext>
            </a:extLst>
          </p:cNvPr>
          <p:cNvCxnSpPr/>
          <p:nvPr/>
        </p:nvCxnSpPr>
        <p:spPr>
          <a:xfrm>
            <a:off x="8234104" y="1810782"/>
            <a:ext cx="405399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コネクタ 11">
            <a:extLst>
              <a:ext uri="{FF2B5EF4-FFF2-40B4-BE49-F238E27FC236}">
                <a16:creationId xmlns:a16="http://schemas.microsoft.com/office/drawing/2014/main" id="{0A5C6852-54C7-02B9-F43C-3FB84D226CE2}"/>
              </a:ext>
            </a:extLst>
          </p:cNvPr>
          <p:cNvCxnSpPr>
            <a:cxnSpLocks/>
          </p:cNvCxnSpPr>
          <p:nvPr/>
        </p:nvCxnSpPr>
        <p:spPr>
          <a:xfrm>
            <a:off x="8234104" y="1810782"/>
            <a:ext cx="405399" cy="938048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735EC428-4678-5CA2-C21F-841BD5A8AF40}"/>
              </a:ext>
            </a:extLst>
          </p:cNvPr>
          <p:cNvCxnSpPr>
            <a:cxnSpLocks/>
          </p:cNvCxnSpPr>
          <p:nvPr/>
        </p:nvCxnSpPr>
        <p:spPr>
          <a:xfrm>
            <a:off x="8215710" y="1810782"/>
            <a:ext cx="423793" cy="1797269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コネクタ 16">
            <a:extLst>
              <a:ext uri="{FF2B5EF4-FFF2-40B4-BE49-F238E27FC236}">
                <a16:creationId xmlns:a16="http://schemas.microsoft.com/office/drawing/2014/main" id="{D491E507-2D78-7492-5245-3AA076884D4C}"/>
              </a:ext>
            </a:extLst>
          </p:cNvPr>
          <p:cNvCxnSpPr>
            <a:cxnSpLocks/>
          </p:cNvCxnSpPr>
          <p:nvPr/>
        </p:nvCxnSpPr>
        <p:spPr>
          <a:xfrm>
            <a:off x="8234104" y="1810781"/>
            <a:ext cx="346842" cy="3119275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07A915DE-7136-FAC2-323C-E566C1C1B026}"/>
              </a:ext>
            </a:extLst>
          </p:cNvPr>
          <p:cNvSpPr txBox="1"/>
          <p:nvPr/>
        </p:nvSpPr>
        <p:spPr>
          <a:xfrm>
            <a:off x="8427606" y="1905001"/>
            <a:ext cx="3245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solidFill>
                  <a:srgbClr val="FF0000"/>
                </a:solidFill>
              </a:rPr>
              <a:t>?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C88A94C6-8636-FD45-E5FC-C35E26F99A00}"/>
              </a:ext>
            </a:extLst>
          </p:cNvPr>
          <p:cNvSpPr txBox="1"/>
          <p:nvPr/>
        </p:nvSpPr>
        <p:spPr>
          <a:xfrm>
            <a:off x="8477249" y="2770665"/>
            <a:ext cx="3245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solidFill>
                  <a:srgbClr val="FF0000"/>
                </a:solidFill>
              </a:rPr>
              <a:t>?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86468FDC-37E7-0C8F-CAD2-ABB9374835FD}"/>
              </a:ext>
            </a:extLst>
          </p:cNvPr>
          <p:cNvSpPr txBox="1"/>
          <p:nvPr/>
        </p:nvSpPr>
        <p:spPr>
          <a:xfrm>
            <a:off x="8533555" y="3608051"/>
            <a:ext cx="3245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solidFill>
                  <a:srgbClr val="FF0000"/>
                </a:solidFill>
              </a:rPr>
              <a:t>?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6378136B-AD7B-8B00-6286-B64B2991DCBF}"/>
              </a:ext>
            </a:extLst>
          </p:cNvPr>
          <p:cNvSpPr txBox="1"/>
          <p:nvPr/>
        </p:nvSpPr>
        <p:spPr>
          <a:xfrm>
            <a:off x="8457074" y="4930024"/>
            <a:ext cx="3245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solidFill>
                  <a:srgbClr val="FF0000"/>
                </a:solidFill>
              </a:rPr>
              <a:t>?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A36306E-7E4C-4BCC-A68C-CBCF27FA96E3}"/>
              </a:ext>
            </a:extLst>
          </p:cNvPr>
          <p:cNvSpPr txBox="1"/>
          <p:nvPr/>
        </p:nvSpPr>
        <p:spPr>
          <a:xfrm>
            <a:off x="7248740" y="5659622"/>
            <a:ext cx="26822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/>
              <a:t>2</a:t>
            </a:r>
            <a:r>
              <a:rPr kumimoji="1" lang="en-US" altLang="ja-JP" sz="4000" baseline="30000" dirty="0"/>
              <a:t>nd</a:t>
            </a:r>
            <a:endParaRPr kumimoji="1" lang="en-US" altLang="ja-JP" sz="4000" dirty="0"/>
          </a:p>
        </p:txBody>
      </p:sp>
    </p:spTree>
    <p:extLst>
      <p:ext uri="{BB962C8B-B14F-4D97-AF65-F5344CB8AC3E}">
        <p14:creationId xmlns:p14="http://schemas.microsoft.com/office/powerpoint/2010/main" val="7154411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227C968-685D-4ADD-0996-D3754D1FA3F6}"/>
              </a:ext>
            </a:extLst>
          </p:cNvPr>
          <p:cNvSpPr txBox="1"/>
          <p:nvPr/>
        </p:nvSpPr>
        <p:spPr>
          <a:xfrm>
            <a:off x="2678853" y="2721114"/>
            <a:ext cx="68342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Sitka Text Semibold" pitchFamily="2" charset="0"/>
              </a:rPr>
              <a:t>Check th</a:t>
            </a:r>
            <a:r>
              <a:rPr lang="en-US" altLang="ja-JP" sz="4000" dirty="0">
                <a:latin typeface="Sitka Text Semibold" pitchFamily="2" charset="0"/>
              </a:rPr>
              <a:t>e answers in Pairs</a:t>
            </a:r>
            <a:endParaRPr kumimoji="1" lang="ja-JP" altLang="en-US" sz="4000" dirty="0">
              <a:latin typeface="Sitka Text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26454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745ED986-6FF2-7075-236F-6960251AF3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5978" y="0"/>
            <a:ext cx="5312857" cy="6858000"/>
          </a:xfrm>
          <a:prstGeom prst="rect">
            <a:avLst/>
          </a:prstGeom>
        </p:spPr>
      </p:pic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50809B1D-022D-56CA-081D-1DEF416410C4}"/>
              </a:ext>
            </a:extLst>
          </p:cNvPr>
          <p:cNvCxnSpPr/>
          <p:nvPr/>
        </p:nvCxnSpPr>
        <p:spPr>
          <a:xfrm>
            <a:off x="4328171" y="961813"/>
            <a:ext cx="548640" cy="489712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DDA36D2B-EB88-F050-7215-20D5F0C17BF3}"/>
              </a:ext>
            </a:extLst>
          </p:cNvPr>
          <p:cNvCxnSpPr/>
          <p:nvPr/>
        </p:nvCxnSpPr>
        <p:spPr>
          <a:xfrm flipV="1">
            <a:off x="4328171" y="961813"/>
            <a:ext cx="657013" cy="146304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ADA3F7D8-4B24-D069-942C-B15CA0181A57}"/>
              </a:ext>
            </a:extLst>
          </p:cNvPr>
          <p:cNvCxnSpPr>
            <a:cxnSpLocks/>
          </p:cNvCxnSpPr>
          <p:nvPr/>
        </p:nvCxnSpPr>
        <p:spPr>
          <a:xfrm>
            <a:off x="4301078" y="3803226"/>
            <a:ext cx="657014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D1B9AE11-269D-C6AD-367F-52F0FA79D115}"/>
              </a:ext>
            </a:extLst>
          </p:cNvPr>
          <p:cNvCxnSpPr>
            <a:cxnSpLocks/>
          </p:cNvCxnSpPr>
          <p:nvPr/>
        </p:nvCxnSpPr>
        <p:spPr>
          <a:xfrm flipV="1">
            <a:off x="4378972" y="2424853"/>
            <a:ext cx="585893" cy="3071707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6E806374-1DC8-9D5A-7050-EB5DDD5160AF}"/>
              </a:ext>
            </a:extLst>
          </p:cNvPr>
          <p:cNvSpPr txBox="1"/>
          <p:nvPr/>
        </p:nvSpPr>
        <p:spPr>
          <a:xfrm>
            <a:off x="6983307" y="1165013"/>
            <a:ext cx="493098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dirty="0">
                <a:latin typeface="Sitka Text Semibold" pitchFamily="2" charset="0"/>
              </a:rPr>
              <a:t>The first person likes </a:t>
            </a:r>
            <a:r>
              <a:rPr kumimoji="1" lang="en-US" altLang="ja-JP" sz="3600" u="sng" dirty="0">
                <a:latin typeface="Sitka Text Semibold" pitchFamily="2" charset="0"/>
              </a:rPr>
              <a:t>~~~~~</a:t>
            </a:r>
          </a:p>
          <a:p>
            <a:endParaRPr lang="en-US" altLang="ja-JP" sz="3600" u="sng" dirty="0">
              <a:latin typeface="Sitka Text Semibold" pitchFamily="2" charset="0"/>
            </a:endParaRPr>
          </a:p>
          <a:p>
            <a:r>
              <a:rPr kumimoji="1" lang="en-US" altLang="ja-JP" sz="3600" dirty="0">
                <a:latin typeface="Sitka Text Semibold" pitchFamily="2" charset="0"/>
              </a:rPr>
              <a:t>The second person likes </a:t>
            </a:r>
            <a:r>
              <a:rPr lang="en-US" altLang="ja-JP" sz="3600" u="sng" dirty="0">
                <a:latin typeface="Sitka Text Semibold" pitchFamily="2" charset="0"/>
              </a:rPr>
              <a:t>~~~~~</a:t>
            </a:r>
          </a:p>
          <a:p>
            <a:endParaRPr kumimoji="1" lang="en-US" altLang="ja-JP" sz="3600" u="sng" dirty="0">
              <a:latin typeface="Sitka Text Semibold" pitchFamily="2" charset="0"/>
            </a:endParaRPr>
          </a:p>
          <a:p>
            <a:r>
              <a:rPr lang="en-US" altLang="ja-JP" sz="3600" dirty="0">
                <a:latin typeface="Sitka Text Semibold" pitchFamily="2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88574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</TotalTime>
  <Words>435</Words>
  <Application>Microsoft Office PowerPoint</Application>
  <PresentationFormat>ワイド画面</PresentationFormat>
  <Paragraphs>84</Paragraphs>
  <Slides>19</Slides>
  <Notes>0</Notes>
  <HiddenSlides>0</HiddenSlides>
  <MMClips>1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19</vt:i4>
      </vt:variant>
    </vt:vector>
  </HeadingPairs>
  <TitlesOfParts>
    <vt:vector size="26" baseType="lpstr">
      <vt:lpstr>HGS創英角ﾎﾟｯﾌﾟ体</vt:lpstr>
      <vt:lpstr>游ゴシック</vt:lpstr>
      <vt:lpstr>游ゴシック Light</vt:lpstr>
      <vt:lpstr>Arial</vt:lpstr>
      <vt:lpstr>Sitka Text Semibold</vt:lpstr>
      <vt:lpstr>Times New Roman</vt:lpstr>
      <vt:lpstr>Office テーマ</vt:lpstr>
      <vt:lpstr>Let’s find our favorite food!!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太陽 深谷</dc:creator>
  <cp:lastModifiedBy>太陽 深谷</cp:lastModifiedBy>
  <cp:revision>1</cp:revision>
  <dcterms:created xsi:type="dcterms:W3CDTF">2025-10-21T22:21:43Z</dcterms:created>
  <dcterms:modified xsi:type="dcterms:W3CDTF">2026-01-15T10:08:44Z</dcterms:modified>
</cp:coreProperties>
</file>