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70" r:id="rId12"/>
    <p:sldId id="271" r:id="rId13"/>
    <p:sldId id="273" r:id="rId14"/>
    <p:sldId id="272" r:id="rId15"/>
    <p:sldId id="274" r:id="rId16"/>
    <p:sldId id="285" r:id="rId17"/>
    <p:sldId id="275" r:id="rId18"/>
    <p:sldId id="276" r:id="rId19"/>
    <p:sldId id="280" r:id="rId20"/>
    <p:sldId id="286" r:id="rId21"/>
    <p:sldId id="283" r:id="rId22"/>
    <p:sldId id="277" r:id="rId23"/>
    <p:sldId id="287" r:id="rId24"/>
    <p:sldId id="278" r:id="rId25"/>
    <p:sldId id="279" r:id="rId2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太陽 深谷" userId="6348edd96114c920" providerId="LiveId" clId="{48BECCD8-421E-4746-A7E6-BBA5B16D98B7}"/>
    <pc:docChg chg="undo redo custSel addSld delSld modSld sldOrd">
      <pc:chgData name="太陽 深谷" userId="6348edd96114c920" providerId="LiveId" clId="{48BECCD8-421E-4746-A7E6-BBA5B16D98B7}" dt="2026-01-15T08:12:12.543" v="66" actId="20577"/>
      <pc:docMkLst>
        <pc:docMk/>
      </pc:docMkLst>
      <pc:sldChg chg="del">
        <pc:chgData name="太陽 深谷" userId="6348edd96114c920" providerId="LiveId" clId="{48BECCD8-421E-4746-A7E6-BBA5B16D98B7}" dt="2026-01-15T07:39:51.603" v="0" actId="47"/>
        <pc:sldMkLst>
          <pc:docMk/>
          <pc:sldMk cId="2505211945" sldId="265"/>
        </pc:sldMkLst>
      </pc:sldChg>
      <pc:sldChg chg="del">
        <pc:chgData name="太陽 深谷" userId="6348edd96114c920" providerId="LiveId" clId="{48BECCD8-421E-4746-A7E6-BBA5B16D98B7}" dt="2026-01-15T07:39:52.776" v="1" actId="47"/>
        <pc:sldMkLst>
          <pc:docMk/>
          <pc:sldMk cId="1866758729" sldId="266"/>
        </pc:sldMkLst>
      </pc:sldChg>
      <pc:sldChg chg="del">
        <pc:chgData name="太陽 深谷" userId="6348edd96114c920" providerId="LiveId" clId="{48BECCD8-421E-4746-A7E6-BBA5B16D98B7}" dt="2026-01-15T07:39:54.575" v="2" actId="47"/>
        <pc:sldMkLst>
          <pc:docMk/>
          <pc:sldMk cId="3431777965" sldId="267"/>
        </pc:sldMkLst>
      </pc:sldChg>
      <pc:sldChg chg="del">
        <pc:chgData name="太陽 深谷" userId="6348edd96114c920" providerId="LiveId" clId="{48BECCD8-421E-4746-A7E6-BBA5B16D98B7}" dt="2026-01-15T07:39:55.481" v="3" actId="47"/>
        <pc:sldMkLst>
          <pc:docMk/>
          <pc:sldMk cId="314293957" sldId="268"/>
        </pc:sldMkLst>
      </pc:sldChg>
      <pc:sldChg chg="modSp mod">
        <pc:chgData name="太陽 深谷" userId="6348edd96114c920" providerId="LiveId" clId="{48BECCD8-421E-4746-A7E6-BBA5B16D98B7}" dt="2026-01-15T08:02:50.061" v="8" actId="1076"/>
        <pc:sldMkLst>
          <pc:docMk/>
          <pc:sldMk cId="3759146343" sldId="270"/>
        </pc:sldMkLst>
        <pc:spChg chg="mod">
          <ac:chgData name="太陽 深谷" userId="6348edd96114c920" providerId="LiveId" clId="{48BECCD8-421E-4746-A7E6-BBA5B16D98B7}" dt="2026-01-15T08:02:50.061" v="8" actId="1076"/>
          <ac:spMkLst>
            <pc:docMk/>
            <pc:sldMk cId="3759146343" sldId="270"/>
            <ac:spMk id="3" creationId="{8A19309F-3A11-67B4-CA17-BD484E448188}"/>
          </ac:spMkLst>
        </pc:spChg>
      </pc:sldChg>
      <pc:sldChg chg="modSp mod">
        <pc:chgData name="太陽 深谷" userId="6348edd96114c920" providerId="LiveId" clId="{48BECCD8-421E-4746-A7E6-BBA5B16D98B7}" dt="2026-01-15T08:03:59.700" v="23" actId="1076"/>
        <pc:sldMkLst>
          <pc:docMk/>
          <pc:sldMk cId="246683132" sldId="273"/>
        </pc:sldMkLst>
        <pc:spChg chg="mod">
          <ac:chgData name="太陽 深谷" userId="6348edd96114c920" providerId="LiveId" clId="{48BECCD8-421E-4746-A7E6-BBA5B16D98B7}" dt="2026-01-15T08:03:59.700" v="23" actId="1076"/>
          <ac:spMkLst>
            <pc:docMk/>
            <pc:sldMk cId="246683132" sldId="273"/>
            <ac:spMk id="3" creationId="{C028CB0F-4D44-0433-5DC1-DEC1452899B2}"/>
          </ac:spMkLst>
        </pc:spChg>
      </pc:sldChg>
      <pc:sldChg chg="delSp mod">
        <pc:chgData name="太陽 深谷" userId="6348edd96114c920" providerId="LiveId" clId="{48BECCD8-421E-4746-A7E6-BBA5B16D98B7}" dt="2026-01-15T08:06:23.327" v="27" actId="478"/>
        <pc:sldMkLst>
          <pc:docMk/>
          <pc:sldMk cId="2184200856" sldId="274"/>
        </pc:sldMkLst>
        <pc:spChg chg="del">
          <ac:chgData name="太陽 深谷" userId="6348edd96114c920" providerId="LiveId" clId="{48BECCD8-421E-4746-A7E6-BBA5B16D98B7}" dt="2026-01-15T08:06:14.807" v="24" actId="478"/>
          <ac:spMkLst>
            <pc:docMk/>
            <pc:sldMk cId="2184200856" sldId="274"/>
            <ac:spMk id="11" creationId="{F1079742-372A-0CA2-65ED-F13B5490C1CD}"/>
          </ac:spMkLst>
        </pc:spChg>
        <pc:spChg chg="del">
          <ac:chgData name="太陽 深谷" userId="6348edd96114c920" providerId="LiveId" clId="{48BECCD8-421E-4746-A7E6-BBA5B16D98B7}" dt="2026-01-15T08:06:21.559" v="26" actId="478"/>
          <ac:spMkLst>
            <pc:docMk/>
            <pc:sldMk cId="2184200856" sldId="274"/>
            <ac:spMk id="12" creationId="{701806D2-4B69-F5F5-F64A-0438D698BF0D}"/>
          </ac:spMkLst>
        </pc:spChg>
        <pc:cxnChg chg="del">
          <ac:chgData name="太陽 深谷" userId="6348edd96114c920" providerId="LiveId" clId="{48BECCD8-421E-4746-A7E6-BBA5B16D98B7}" dt="2026-01-15T08:06:17.327" v="25" actId="478"/>
          <ac:cxnSpMkLst>
            <pc:docMk/>
            <pc:sldMk cId="2184200856" sldId="274"/>
            <ac:cxnSpMk id="10" creationId="{E0996384-4BB9-A6E5-A003-87303952FE40}"/>
          </ac:cxnSpMkLst>
        </pc:cxnChg>
        <pc:cxnChg chg="del">
          <ac:chgData name="太陽 深谷" userId="6348edd96114c920" providerId="LiveId" clId="{48BECCD8-421E-4746-A7E6-BBA5B16D98B7}" dt="2026-01-15T08:06:23.327" v="27" actId="478"/>
          <ac:cxnSpMkLst>
            <pc:docMk/>
            <pc:sldMk cId="2184200856" sldId="274"/>
            <ac:cxnSpMk id="14" creationId="{29082485-0626-6658-3530-745E7BF6CEE2}"/>
          </ac:cxnSpMkLst>
        </pc:cxnChg>
      </pc:sldChg>
      <pc:sldChg chg="modSp mod">
        <pc:chgData name="太陽 深谷" userId="6348edd96114c920" providerId="LiveId" clId="{48BECCD8-421E-4746-A7E6-BBA5B16D98B7}" dt="2026-01-15T08:12:12.543" v="66" actId="20577"/>
        <pc:sldMkLst>
          <pc:docMk/>
          <pc:sldMk cId="1582406207" sldId="279"/>
        </pc:sldMkLst>
        <pc:spChg chg="mod">
          <ac:chgData name="太陽 深谷" userId="6348edd96114c920" providerId="LiveId" clId="{48BECCD8-421E-4746-A7E6-BBA5B16D98B7}" dt="2026-01-15T08:12:12.543" v="66" actId="20577"/>
          <ac:spMkLst>
            <pc:docMk/>
            <pc:sldMk cId="1582406207" sldId="279"/>
            <ac:spMk id="3" creationId="{BBC9FB48-C119-D5B9-9E85-AE122C86714B}"/>
          </ac:spMkLst>
        </pc:spChg>
      </pc:sldChg>
      <pc:sldChg chg="del">
        <pc:chgData name="太陽 深谷" userId="6348edd96114c920" providerId="LiveId" clId="{48BECCD8-421E-4746-A7E6-BBA5B16D98B7}" dt="2026-01-15T08:10:56.973" v="54" actId="47"/>
        <pc:sldMkLst>
          <pc:docMk/>
          <pc:sldMk cId="4274233690" sldId="281"/>
        </pc:sldMkLst>
      </pc:sldChg>
      <pc:sldChg chg="del">
        <pc:chgData name="太陽 深谷" userId="6348edd96114c920" providerId="LiveId" clId="{48BECCD8-421E-4746-A7E6-BBA5B16D98B7}" dt="2026-01-15T08:11:33.459" v="58" actId="47"/>
        <pc:sldMkLst>
          <pc:docMk/>
          <pc:sldMk cId="989058098" sldId="282"/>
        </pc:sldMkLst>
      </pc:sldChg>
      <pc:sldChg chg="new del">
        <pc:chgData name="太陽 深谷" userId="6348edd96114c920" providerId="LiveId" clId="{48BECCD8-421E-4746-A7E6-BBA5B16D98B7}" dt="2026-01-15T08:08:17.812" v="30" actId="47"/>
        <pc:sldMkLst>
          <pc:docMk/>
          <pc:sldMk cId="3480167477" sldId="284"/>
        </pc:sldMkLst>
      </pc:sldChg>
      <pc:sldChg chg="addSp delSp modSp add mod">
        <pc:chgData name="太陽 深谷" userId="6348edd96114c920" providerId="LiveId" clId="{48BECCD8-421E-4746-A7E6-BBA5B16D98B7}" dt="2026-01-15T08:09:41.454" v="50" actId="14100"/>
        <pc:sldMkLst>
          <pc:docMk/>
          <pc:sldMk cId="2266670153" sldId="285"/>
        </pc:sldMkLst>
        <pc:spChg chg="add del">
          <ac:chgData name="太陽 深谷" userId="6348edd96114c920" providerId="LiveId" clId="{48BECCD8-421E-4746-A7E6-BBA5B16D98B7}" dt="2026-01-15T08:08:28.014" v="33" actId="478"/>
          <ac:spMkLst>
            <pc:docMk/>
            <pc:sldMk cId="2266670153" sldId="285"/>
            <ac:spMk id="15" creationId="{022C184B-C08B-7E97-C448-F4A699F6A31F}"/>
          </ac:spMkLst>
        </pc:spChg>
        <pc:picChg chg="add del">
          <ac:chgData name="太陽 深谷" userId="6348edd96114c920" providerId="LiveId" clId="{48BECCD8-421E-4746-A7E6-BBA5B16D98B7}" dt="2026-01-15T08:08:29.942" v="35" actId="478"/>
          <ac:picMkLst>
            <pc:docMk/>
            <pc:sldMk cId="2266670153" sldId="285"/>
            <ac:picMk id="4" creationId="{2766F7BF-5DB6-0E40-7EA8-A32E89F82D1C}"/>
          </ac:picMkLst>
        </pc:picChg>
        <pc:picChg chg="add mod ord">
          <ac:chgData name="太陽 深谷" userId="6348edd96114c920" providerId="LiveId" clId="{48BECCD8-421E-4746-A7E6-BBA5B16D98B7}" dt="2026-01-15T08:08:58.823" v="43" actId="14100"/>
          <ac:picMkLst>
            <pc:docMk/>
            <pc:sldMk cId="2266670153" sldId="285"/>
            <ac:picMk id="6" creationId="{30A64D0B-97EF-0F18-C317-91C80EB3ADE7}"/>
          </ac:picMkLst>
        </pc:picChg>
        <pc:picChg chg="del">
          <ac:chgData name="太陽 深谷" userId="6348edd96114c920" providerId="LiveId" clId="{48BECCD8-421E-4746-A7E6-BBA5B16D98B7}" dt="2026-01-15T08:09:23.284" v="44" actId="478"/>
          <ac:picMkLst>
            <pc:docMk/>
            <pc:sldMk cId="2266670153" sldId="285"/>
            <ac:picMk id="7" creationId="{C2D4A4F3-9BDE-DEE2-D63A-AAE9001F65B3}"/>
          </ac:picMkLst>
        </pc:picChg>
        <pc:picChg chg="add mod">
          <ac:chgData name="太陽 深谷" userId="6348edd96114c920" providerId="LiveId" clId="{48BECCD8-421E-4746-A7E6-BBA5B16D98B7}" dt="2026-01-15T08:09:41.454" v="50" actId="14100"/>
          <ac:picMkLst>
            <pc:docMk/>
            <pc:sldMk cId="2266670153" sldId="285"/>
            <ac:picMk id="10" creationId="{C668A351-BFAA-CBBE-DA5A-E8759DFF847A}"/>
          </ac:picMkLst>
        </pc:picChg>
      </pc:sldChg>
      <pc:sldChg chg="add ord">
        <pc:chgData name="太陽 深谷" userId="6348edd96114c920" providerId="LiveId" clId="{48BECCD8-421E-4746-A7E6-BBA5B16D98B7}" dt="2026-01-15T08:10:55.034" v="53"/>
        <pc:sldMkLst>
          <pc:docMk/>
          <pc:sldMk cId="3073557588" sldId="286"/>
        </pc:sldMkLst>
      </pc:sldChg>
      <pc:sldChg chg="add ord">
        <pc:chgData name="太陽 深谷" userId="6348edd96114c920" providerId="LiveId" clId="{48BECCD8-421E-4746-A7E6-BBA5B16D98B7}" dt="2026-01-15T08:11:31.381" v="57"/>
        <pc:sldMkLst>
          <pc:docMk/>
          <pc:sldMk cId="2886417478" sldId="28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9D328D-0674-ACB0-349D-B482601F2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97592EC-2EDB-B470-22BF-1DEA782BC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21CC69-4639-0A8B-11AD-876F6404E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07903B-88AF-5E84-8E76-2F56E9FFD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F96CB24-57AE-0EF2-A18F-AEB88E7AB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077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8E469E-865E-F477-A5F1-26B46469A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63DE273-EC2C-A329-1D36-A3C6C0A8A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38EC47-6D7B-6082-23A6-34362E53B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C233C1-A4F6-0E07-544C-070EE1B98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F66F0F-FFE6-3662-95F2-34A5B4785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4835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5B10D71-4608-6AA7-679B-C599663D4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EBC095F-4D59-601A-A775-D60989227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72544C-0201-4707-3B8A-E3176522D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5659C0-4016-69D8-3BAF-5A0E6DD8A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9FEEFB-CC86-17DF-58E4-83CF1567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874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1C95A9-22A4-0B18-75C7-DADEFFF1D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C85852-B4F3-37ED-3DB8-70F04B538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5FFD5D-F80F-3851-C6AF-561D703AE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4C97A5-A908-0D6A-57D5-00E7693A2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48B9E3-6581-053C-CF6B-95FD0D405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097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120833-9C31-010E-AC0A-9B7D0AC7D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81EF52-2078-35D3-4DE6-BB498EEE3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C22939-701B-E68A-1E3E-7788BC237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277F71-C4C2-52A5-46F2-36166D316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535964-7459-478E-6A34-23EF5BEEF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815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45E310-EF91-4D19-5405-7D559EC97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52F34F-06FE-E823-5708-5906EB81B0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BF2FCD5-A75F-5FAA-488E-5B14D2E2C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4E76132-7206-4E1D-EAC3-5A79C6A6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8B8A5B4-2901-0D5F-CAF8-4DDE86671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DF6DCFB-2D9F-643A-6784-5DE1894B0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05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C94ED9-9FDD-FFDF-F96C-42C6EFF3F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4305D6D-C831-15D1-3FCF-C96D28A5B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61173D7-4F4D-4E35-4FFE-F00B51184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2E38EF-711B-85AB-FABA-70FC9AAE98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C8B1265-272D-567A-4A41-53583B252C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559E5C5-1CC8-27A8-E8BF-7426B2A62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23F87FE-C9E9-9730-DDF0-03BA104BE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123161B-0D4C-AC87-7626-E8A35962E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407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3ECB71-C3E2-37BD-E185-436B115A7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DBF7848-BFD6-7ED5-E60D-73B4086E2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E12AEF0-AC53-098F-8C24-0CC966A11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322888F-E03F-7C25-C638-2DB5ACBFB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1287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898B9D7-43D0-9ABD-6374-729C90C2C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1D89135-2406-FC8F-F295-792AA1E20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7AF63D-D245-4644-FD84-4F7B7CCB6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734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248AAC-BCD9-A060-E557-76686E0EA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3DE23F-EA9C-F1C8-E56E-DA42C3BD6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D18A63D-56B2-562A-7315-295DEDB6B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6D849E-9DCA-C059-62CF-2477D579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E1E57EE-F39C-7657-E61E-0A7C77A04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ED2897-7848-83D6-F838-86B408590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954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53DCBB-9B9D-B063-E116-1537FE2D7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7E202E2-7924-961A-4566-F5CA8A1BE3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3F3DC48-9BCB-D87D-E063-12C08F2DF3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E0D49D-8988-7D8C-0529-64B990E09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D766BD4-075A-C8AD-D88A-A58F0AB0E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A70BA8-679A-0CFC-ABB1-6418A9779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91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5FBB864-2E3F-E592-2A21-762CBD6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49A282D-C9BF-0D9C-8BFA-8F4AFFD7C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E9E46D-D1FD-3536-50B8-73FB1F181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CC87B-1228-40BF-A92A-597200A65397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E880F1-4869-CCA6-64A9-BF91D2BC8B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2A821B-5448-0B40-C2F5-305EF4850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A24A4-1F54-4A90-9A0F-202ED179A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389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CEE1FF-5359-4D2F-D9C0-1942291F60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Japanese celebrities </a:t>
            </a:r>
            <a:br>
              <a:rPr kumimoji="1" lang="en-US" altLang="ja-JP" dirty="0">
                <a:latin typeface="Comic Sans MS" panose="030F0702030302020204" pitchFamily="66" charset="0"/>
              </a:rPr>
            </a:br>
            <a:r>
              <a:rPr kumimoji="1" lang="en-US" altLang="ja-JP" dirty="0">
                <a:latin typeface="Comic Sans MS" panose="030F0702030302020204" pitchFamily="66" charset="0"/>
              </a:rPr>
              <a:t>and things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1EFF79C-D5D6-BA35-28DB-CFCDA1AFB8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22011033 Taiyo Fukaya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616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05367-5B63-9E2B-B795-56D83A920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1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56C843-4613-AD85-CFAF-67313CF54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02" y="2177142"/>
            <a:ext cx="10808196" cy="397600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4C15603-7CEA-BE1D-E584-B7E6431FA7B5}"/>
              </a:ext>
            </a:extLst>
          </p:cNvPr>
          <p:cNvSpPr txBox="1"/>
          <p:nvPr/>
        </p:nvSpPr>
        <p:spPr>
          <a:xfrm>
            <a:off x="2278743" y="3198167"/>
            <a:ext cx="214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Mei </a:t>
            </a:r>
          </a:p>
          <a:p>
            <a:r>
              <a:rPr kumimoji="1" lang="en-US" altLang="ja-JP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Nagano</a:t>
            </a:r>
            <a:endParaRPr kumimoji="1" lang="ja-JP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B1C1DAB-AB0B-F57F-1FFC-E2F2E34D6225}"/>
              </a:ext>
            </a:extLst>
          </p:cNvPr>
          <p:cNvSpPr txBox="1"/>
          <p:nvPr/>
        </p:nvSpPr>
        <p:spPr>
          <a:xfrm>
            <a:off x="3889829" y="3198167"/>
            <a:ext cx="2409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Natural acting style</a:t>
            </a:r>
            <a:endParaRPr kumimoji="1" lang="ja-JP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4A76A73-642B-9A1F-27EC-E9B21936A4CF}"/>
              </a:ext>
            </a:extLst>
          </p:cNvPr>
          <p:cNvSpPr txBox="1"/>
          <p:nvPr/>
        </p:nvSpPr>
        <p:spPr>
          <a:xfrm>
            <a:off x="2162629" y="4905829"/>
            <a:ext cx="1944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Haruki Murakami</a:t>
            </a:r>
            <a:endParaRPr kumimoji="1" lang="ja-JP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1921D90-E3C2-9329-DB4B-BA46DACFF894}"/>
              </a:ext>
            </a:extLst>
          </p:cNvPr>
          <p:cNvSpPr txBox="1"/>
          <p:nvPr/>
        </p:nvSpPr>
        <p:spPr>
          <a:xfrm>
            <a:off x="3991428" y="4721162"/>
            <a:ext cx="2206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He wrote many popular novels</a:t>
            </a:r>
            <a:endParaRPr kumimoji="1" lang="ja-JP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276354-D59F-0282-3101-083902DE995C}"/>
              </a:ext>
            </a:extLst>
          </p:cNvPr>
          <p:cNvSpPr txBox="1"/>
          <p:nvPr/>
        </p:nvSpPr>
        <p:spPr>
          <a:xfrm>
            <a:off x="6749143" y="3429000"/>
            <a:ext cx="132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Sushi</a:t>
            </a:r>
            <a:endParaRPr kumimoji="1" lang="ja-JP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9AF6A2-2849-CCE2-A960-C6428FB189F1}"/>
              </a:ext>
            </a:extLst>
          </p:cNvPr>
          <p:cNvSpPr txBox="1"/>
          <p:nvPr/>
        </p:nvSpPr>
        <p:spPr>
          <a:xfrm>
            <a:off x="8519885" y="3059667"/>
            <a:ext cx="2656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It shows Japanese culture</a:t>
            </a:r>
            <a:endParaRPr kumimoji="1" lang="ja-JP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62547D8-BBA8-AD53-97F6-209B9B13E76E}"/>
              </a:ext>
            </a:extLst>
          </p:cNvPr>
          <p:cNvSpPr txBox="1"/>
          <p:nvPr/>
        </p:nvSpPr>
        <p:spPr>
          <a:xfrm>
            <a:off x="6633029" y="4905829"/>
            <a:ext cx="1582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Tea ceremony</a:t>
            </a:r>
            <a:endParaRPr kumimoji="1" lang="ja-JP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9667CEA-6F53-959B-0AD6-6A660A5BCB01}"/>
              </a:ext>
            </a:extLst>
          </p:cNvPr>
          <p:cNvSpPr txBox="1"/>
          <p:nvPr/>
        </p:nvSpPr>
        <p:spPr>
          <a:xfrm>
            <a:off x="8389256" y="4721161"/>
            <a:ext cx="2786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It shows respect and hospitality</a:t>
            </a:r>
            <a:endParaRPr kumimoji="1" lang="ja-JP" alt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40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F3523C-4AF3-3E7F-2BCC-0A53670CC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2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19309F-3A11-67B4-CA17-BD484E448188}"/>
              </a:ext>
            </a:extLst>
          </p:cNvPr>
          <p:cNvSpPr txBox="1"/>
          <p:nvPr/>
        </p:nvSpPr>
        <p:spPr>
          <a:xfrm>
            <a:off x="1106906" y="2116950"/>
            <a:ext cx="1158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200" dirty="0">
                <a:latin typeface="Comic Sans MS" panose="030F0702030302020204" pitchFamily="66" charset="0"/>
              </a:rPr>
              <a:t>Let’s</a:t>
            </a:r>
            <a:r>
              <a:rPr kumimoji="1" lang="en-US" altLang="ja-JP" sz="7200" dirty="0">
                <a:latin typeface="Comic Sans MS" panose="030F0702030302020204" pitchFamily="66" charset="0"/>
              </a:rPr>
              <a:t> circle the correct answers</a:t>
            </a:r>
            <a:endParaRPr kumimoji="1" lang="ja-JP" altLang="en-US" sz="7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146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92AFC5-3AA7-D368-2C6F-3BFDAFD83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2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B5BA52E-4365-F981-B3C5-FD319FAE2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40" y="2133601"/>
            <a:ext cx="11580520" cy="3802159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C72F7871-37F6-AFFC-F236-DD2EA67E2E3D}"/>
              </a:ext>
            </a:extLst>
          </p:cNvPr>
          <p:cNvSpPr/>
          <p:nvPr/>
        </p:nvSpPr>
        <p:spPr>
          <a:xfrm>
            <a:off x="1288473" y="2615022"/>
            <a:ext cx="748145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9810EB5A-B5BA-32A7-003F-A90E6E76C8B8}"/>
              </a:ext>
            </a:extLst>
          </p:cNvPr>
          <p:cNvSpPr/>
          <p:nvPr/>
        </p:nvSpPr>
        <p:spPr>
          <a:xfrm>
            <a:off x="1212272" y="4477593"/>
            <a:ext cx="748145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48773376-B71A-31E4-6075-BA0A220D443E}"/>
              </a:ext>
            </a:extLst>
          </p:cNvPr>
          <p:cNvSpPr/>
          <p:nvPr/>
        </p:nvSpPr>
        <p:spPr>
          <a:xfrm>
            <a:off x="464127" y="3577480"/>
            <a:ext cx="748145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ABE1067A-8132-B717-E9A9-14DAFDBC4098}"/>
              </a:ext>
            </a:extLst>
          </p:cNvPr>
          <p:cNvSpPr/>
          <p:nvPr/>
        </p:nvSpPr>
        <p:spPr>
          <a:xfrm>
            <a:off x="6001922" y="5362785"/>
            <a:ext cx="748145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60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3BC7E1-D94A-E8DB-6A70-0C5787668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3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28CB0F-4D44-0433-5DC1-DEC1452899B2}"/>
              </a:ext>
            </a:extLst>
          </p:cNvPr>
          <p:cNvSpPr txBox="1"/>
          <p:nvPr/>
        </p:nvSpPr>
        <p:spPr>
          <a:xfrm>
            <a:off x="1007215" y="2669885"/>
            <a:ext cx="10397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dirty="0">
                <a:latin typeface="Comic Sans MS" panose="030F0702030302020204" pitchFamily="66" charset="0"/>
              </a:rPr>
              <a:t>Let’s fill in the blanks</a:t>
            </a:r>
            <a:endParaRPr kumimoji="1" lang="ja-JP" altLang="en-US" sz="7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83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2BE509-8D05-3396-F2A1-CB3CECA09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3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059CDE0-329A-1A9F-4D7A-8D73C03DC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733" y="1654094"/>
            <a:ext cx="10270067" cy="4838781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D294D7-4BE8-428E-0F4E-82FEB7EABEFD}"/>
              </a:ext>
            </a:extLst>
          </p:cNvPr>
          <p:cNvSpPr txBox="1"/>
          <p:nvPr/>
        </p:nvSpPr>
        <p:spPr>
          <a:xfrm>
            <a:off x="5088835" y="3030777"/>
            <a:ext cx="1067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  <a:latin typeface="Comic Sans MS" panose="030F0702030302020204" pitchFamily="66" charset="0"/>
              </a:rPr>
              <a:t>Who</a:t>
            </a:r>
            <a:endParaRPr kumimoji="1" lang="ja-JP" alt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511976B-E7DE-60CF-9C0F-EB706E37ED9B}"/>
              </a:ext>
            </a:extLst>
          </p:cNvPr>
          <p:cNvSpPr txBox="1"/>
          <p:nvPr/>
        </p:nvSpPr>
        <p:spPr>
          <a:xfrm>
            <a:off x="4572000" y="5139951"/>
            <a:ext cx="891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  <a:latin typeface="Comic Sans MS" panose="030F0702030302020204" pitchFamily="66" charset="0"/>
              </a:rPr>
              <a:t>which</a:t>
            </a:r>
            <a:endParaRPr kumimoji="1" lang="ja-JP" alt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4B577A7-F873-C49C-5F4B-BB887689E830}"/>
              </a:ext>
            </a:extLst>
          </p:cNvPr>
          <p:cNvSpPr txBox="1"/>
          <p:nvPr/>
        </p:nvSpPr>
        <p:spPr>
          <a:xfrm>
            <a:off x="7155228" y="5988852"/>
            <a:ext cx="1067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  <a:latin typeface="Comic Sans MS" panose="030F0702030302020204" pitchFamily="66" charset="0"/>
              </a:rPr>
              <a:t>Who</a:t>
            </a:r>
            <a:endParaRPr kumimoji="1" lang="ja-JP" alt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A65233F-90D1-F4C2-848B-518C63457503}"/>
              </a:ext>
            </a:extLst>
          </p:cNvPr>
          <p:cNvSpPr txBox="1"/>
          <p:nvPr/>
        </p:nvSpPr>
        <p:spPr>
          <a:xfrm>
            <a:off x="5496810" y="5977492"/>
            <a:ext cx="891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  <a:latin typeface="Comic Sans MS" panose="030F0702030302020204" pitchFamily="66" charset="0"/>
              </a:rPr>
              <a:t>which</a:t>
            </a:r>
            <a:endParaRPr kumimoji="1" lang="ja-JP" alt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81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43FCA9-4010-7235-342D-874BDE592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D0F52BD-B424-CD3B-D933-B9E5E364E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73584"/>
            <a:ext cx="10325506" cy="202944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99774BE-AB59-A6E5-A17A-01813ACC1099}"/>
              </a:ext>
            </a:extLst>
          </p:cNvPr>
          <p:cNvSpPr txBox="1"/>
          <p:nvPr/>
        </p:nvSpPr>
        <p:spPr>
          <a:xfrm>
            <a:off x="3062689" y="804231"/>
            <a:ext cx="6202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Comic Sans MS" panose="030F0702030302020204" pitchFamily="66" charset="0"/>
              </a:rPr>
              <a:t>&lt;Model Dialog&gt;</a:t>
            </a:r>
            <a:endParaRPr kumimoji="1" lang="ja-JP" altLang="en-US" sz="2400" dirty="0">
              <a:latin typeface="Comic Sans MS" panose="030F0702030302020204" pitchFamily="66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1CAE573-5EFE-B3BB-AE88-60C6E9FD8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463426"/>
            <a:ext cx="10583100" cy="202944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5B5C9DF-84A1-23D5-0A37-3FAB8C43A4F2}"/>
              </a:ext>
            </a:extLst>
          </p:cNvPr>
          <p:cNvSpPr txBox="1"/>
          <p:nvPr/>
        </p:nvSpPr>
        <p:spPr>
          <a:xfrm>
            <a:off x="906516" y="1386011"/>
            <a:ext cx="5323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Comic Sans MS" panose="030F0702030302020204" pitchFamily="66" charset="0"/>
              </a:rPr>
              <a:t>Winner</a:t>
            </a:r>
            <a:r>
              <a:rPr kumimoji="1" lang="ja-JP" altLang="en-US" sz="2000" dirty="0">
                <a:latin typeface="Comic Sans MS" panose="030F0702030302020204" pitchFamily="66" charset="0"/>
              </a:rPr>
              <a:t>→</a:t>
            </a:r>
            <a:r>
              <a:rPr kumimoji="1" lang="en-US" altLang="ja-JP" sz="2000" dirty="0">
                <a:latin typeface="Comic Sans MS" panose="030F0702030302020204" pitchFamily="66" charset="0"/>
              </a:rPr>
              <a:t>A, Loser</a:t>
            </a:r>
            <a:r>
              <a:rPr kumimoji="1" lang="ja-JP" altLang="en-US" sz="2000" dirty="0">
                <a:latin typeface="Comic Sans MS" panose="030F0702030302020204" pitchFamily="66" charset="0"/>
              </a:rPr>
              <a:t>→</a:t>
            </a:r>
            <a:r>
              <a:rPr kumimoji="1" lang="en-US" altLang="ja-JP" sz="2000" dirty="0">
                <a:latin typeface="Comic Sans MS" panose="030F0702030302020204" pitchFamily="66" charset="0"/>
              </a:rPr>
              <a:t>B</a:t>
            </a:r>
            <a:endParaRPr kumimoji="1" lang="ja-JP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5C69BAE-9B77-17CB-248B-C082F3AB5C16}"/>
              </a:ext>
            </a:extLst>
          </p:cNvPr>
          <p:cNvSpPr txBox="1"/>
          <p:nvPr/>
        </p:nvSpPr>
        <p:spPr>
          <a:xfrm>
            <a:off x="3439509" y="3340811"/>
            <a:ext cx="5580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1 point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0A1FF9E-26F0-83B7-7F19-6DBD2D378FC7}"/>
              </a:ext>
            </a:extLst>
          </p:cNvPr>
          <p:cNvSpPr txBox="1"/>
          <p:nvPr/>
        </p:nvSpPr>
        <p:spPr>
          <a:xfrm>
            <a:off x="3493623" y="5915003"/>
            <a:ext cx="5580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0</a:t>
            </a:r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point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3A549E3-8EB4-DCD1-67B1-DB7DB199A4CB}"/>
              </a:ext>
            </a:extLst>
          </p:cNvPr>
          <p:cNvSpPr txBox="1"/>
          <p:nvPr/>
        </p:nvSpPr>
        <p:spPr>
          <a:xfrm>
            <a:off x="5216618" y="3378898"/>
            <a:ext cx="4875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(Lucky number</a:t>
            </a:r>
            <a:r>
              <a:rPr kumimoji="1" lang="ja-JP" alt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→</a:t>
            </a:r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2 points)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200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7F73-B4A4-4966-B9AA-769A5E868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テキスト, 手紙">
            <a:extLst>
              <a:ext uri="{FF2B5EF4-FFF2-40B4-BE49-F238E27FC236}">
                <a16:creationId xmlns:a16="http://schemas.microsoft.com/office/drawing/2014/main" id="{30A64D0B-97EF-0F18-C317-91C80EB3A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810802"/>
            <a:ext cx="10515599" cy="195495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35B9A7EE-EFE3-F62A-0A92-D98E83B00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DF32D2-F824-512C-F622-D964434C0802}"/>
              </a:ext>
            </a:extLst>
          </p:cNvPr>
          <p:cNvSpPr txBox="1"/>
          <p:nvPr/>
        </p:nvSpPr>
        <p:spPr>
          <a:xfrm>
            <a:off x="3062689" y="804231"/>
            <a:ext cx="6202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Comic Sans MS" panose="030F0702030302020204" pitchFamily="66" charset="0"/>
              </a:rPr>
              <a:t>&lt;Model Dialog&gt;</a:t>
            </a:r>
            <a:endParaRPr kumimoji="1" lang="ja-JP" alt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F571BF7-ADBB-C2D7-3662-CBF3EF5B03F7}"/>
              </a:ext>
            </a:extLst>
          </p:cNvPr>
          <p:cNvSpPr txBox="1"/>
          <p:nvPr/>
        </p:nvSpPr>
        <p:spPr>
          <a:xfrm>
            <a:off x="906516" y="1386011"/>
            <a:ext cx="5323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Comic Sans MS" panose="030F0702030302020204" pitchFamily="66" charset="0"/>
              </a:rPr>
              <a:t>Winner</a:t>
            </a:r>
            <a:r>
              <a:rPr kumimoji="1" lang="ja-JP" altLang="en-US" sz="2000" dirty="0">
                <a:latin typeface="Comic Sans MS" panose="030F0702030302020204" pitchFamily="66" charset="0"/>
              </a:rPr>
              <a:t>→</a:t>
            </a:r>
            <a:r>
              <a:rPr kumimoji="1" lang="en-US" altLang="ja-JP" sz="2000" dirty="0">
                <a:latin typeface="Comic Sans MS" panose="030F0702030302020204" pitchFamily="66" charset="0"/>
              </a:rPr>
              <a:t>A, Loser</a:t>
            </a:r>
            <a:r>
              <a:rPr kumimoji="1" lang="ja-JP" altLang="en-US" sz="2000" dirty="0">
                <a:latin typeface="Comic Sans MS" panose="030F0702030302020204" pitchFamily="66" charset="0"/>
              </a:rPr>
              <a:t>→</a:t>
            </a:r>
            <a:r>
              <a:rPr kumimoji="1" lang="en-US" altLang="ja-JP" sz="2000" dirty="0">
                <a:latin typeface="Comic Sans MS" panose="030F0702030302020204" pitchFamily="66" charset="0"/>
              </a:rPr>
              <a:t>B</a:t>
            </a:r>
            <a:endParaRPr kumimoji="1" lang="ja-JP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22C184B-C08B-7E97-C448-F4A699F6A31F}"/>
              </a:ext>
            </a:extLst>
          </p:cNvPr>
          <p:cNvSpPr txBox="1"/>
          <p:nvPr/>
        </p:nvSpPr>
        <p:spPr>
          <a:xfrm>
            <a:off x="3439509" y="3340811"/>
            <a:ext cx="5580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1 point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B3A7A45-38B3-00D6-442D-57C8D45061A1}"/>
              </a:ext>
            </a:extLst>
          </p:cNvPr>
          <p:cNvSpPr txBox="1"/>
          <p:nvPr/>
        </p:nvSpPr>
        <p:spPr>
          <a:xfrm>
            <a:off x="3493623" y="5915003"/>
            <a:ext cx="5580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0</a:t>
            </a:r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point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57D6CC4-2168-20C3-0E60-03451F34B08E}"/>
              </a:ext>
            </a:extLst>
          </p:cNvPr>
          <p:cNvSpPr txBox="1"/>
          <p:nvPr/>
        </p:nvSpPr>
        <p:spPr>
          <a:xfrm>
            <a:off x="5216618" y="3378898"/>
            <a:ext cx="4875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(Lucky number</a:t>
            </a:r>
            <a:r>
              <a:rPr kumimoji="1" lang="ja-JP" alt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→</a:t>
            </a:r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2 points)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図 9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C668A351-BFAA-CBBE-DA5A-E8759DFF8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8" y="4023555"/>
            <a:ext cx="10515599" cy="19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70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3E1DE0-1DEC-14A6-74A4-8FEACEBE4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03214F-5A64-7190-FA13-4AC3D9CE3277}"/>
              </a:ext>
            </a:extLst>
          </p:cNvPr>
          <p:cNvSpPr/>
          <p:nvPr/>
        </p:nvSpPr>
        <p:spPr>
          <a:xfrm>
            <a:off x="1024759" y="2073166"/>
            <a:ext cx="2798379" cy="328711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54AC3B4A-8C5E-F076-ACCE-9921133E7074}"/>
              </a:ext>
            </a:extLst>
          </p:cNvPr>
          <p:cNvSpPr/>
          <p:nvPr/>
        </p:nvSpPr>
        <p:spPr>
          <a:xfrm>
            <a:off x="4327634" y="3090041"/>
            <a:ext cx="1768366" cy="8355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EBF5D2-3DF9-C109-8703-EB62CEEAC7BB}"/>
              </a:ext>
            </a:extLst>
          </p:cNvPr>
          <p:cNvSpPr/>
          <p:nvPr/>
        </p:nvSpPr>
        <p:spPr>
          <a:xfrm>
            <a:off x="7504386" y="2012049"/>
            <a:ext cx="2467304" cy="36635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7BE5BD4-44EF-DB5D-FF1B-397FD325A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031" y="2381381"/>
            <a:ext cx="2112569" cy="314469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82AF590-9082-2020-2805-28599697CCE7}"/>
              </a:ext>
            </a:extLst>
          </p:cNvPr>
          <p:cNvSpPr txBox="1"/>
          <p:nvPr/>
        </p:nvSpPr>
        <p:spPr>
          <a:xfrm>
            <a:off x="7504386" y="2012049"/>
            <a:ext cx="279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Comic Sans MS" panose="030F0702030302020204" pitchFamily="66" charset="0"/>
              </a:rPr>
              <a:t>①</a:t>
            </a:r>
            <a:r>
              <a:rPr kumimoji="1" lang="en-US" altLang="ja-JP" dirty="0">
                <a:latin typeface="Comic Sans MS" panose="030F0702030302020204" pitchFamily="66" charset="0"/>
              </a:rPr>
              <a:t>She is Mei Nagano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59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189257-833A-E5C3-D0CD-D2AC6092C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AA9E5C-98B9-54E3-FB1B-7887FA5B57EB}"/>
              </a:ext>
            </a:extLst>
          </p:cNvPr>
          <p:cNvSpPr/>
          <p:nvPr/>
        </p:nvSpPr>
        <p:spPr>
          <a:xfrm>
            <a:off x="1024759" y="2073166"/>
            <a:ext cx="2798379" cy="328711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DB58807F-E0BB-D2DF-9893-094D2CED36BD}"/>
              </a:ext>
            </a:extLst>
          </p:cNvPr>
          <p:cNvSpPr/>
          <p:nvPr/>
        </p:nvSpPr>
        <p:spPr>
          <a:xfrm>
            <a:off x="4201510" y="3263462"/>
            <a:ext cx="1986456" cy="84345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8E293F9-50B9-C21A-8B26-F94B624255B7}"/>
              </a:ext>
            </a:extLst>
          </p:cNvPr>
          <p:cNvSpPr/>
          <p:nvPr/>
        </p:nvSpPr>
        <p:spPr>
          <a:xfrm>
            <a:off x="7041931" y="2073166"/>
            <a:ext cx="2798379" cy="328711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090FD8B-A611-CAC0-B43B-9253CBF72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1544" y="2882224"/>
            <a:ext cx="2559152" cy="244938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BBCDEF0-01C9-1E53-7E82-90A74A8B4F32}"/>
              </a:ext>
            </a:extLst>
          </p:cNvPr>
          <p:cNvSpPr txBox="1"/>
          <p:nvPr/>
        </p:nvSpPr>
        <p:spPr>
          <a:xfrm>
            <a:off x="7041931" y="2191407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Comic Sans MS" panose="030F0702030302020204" pitchFamily="66" charset="0"/>
              </a:rPr>
              <a:t>① </a:t>
            </a:r>
            <a:r>
              <a:rPr kumimoji="1" lang="en-US" altLang="ja-JP" dirty="0">
                <a:latin typeface="Comic Sans MS" panose="030F0702030302020204" pitchFamily="66" charset="0"/>
              </a:rPr>
              <a:t>The actress is known for natural acting style 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5A55-1F5F-3DCD-A5AA-78FA14B8D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65E385-0D21-00AB-C5E1-2C286B42C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6E78B5-88EA-6BAC-70ED-2E3B175AACEA}"/>
              </a:ext>
            </a:extLst>
          </p:cNvPr>
          <p:cNvSpPr/>
          <p:nvPr/>
        </p:nvSpPr>
        <p:spPr>
          <a:xfrm>
            <a:off x="1024759" y="2073166"/>
            <a:ext cx="2798379" cy="328711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90F60F3-AB24-B76E-472D-5FA8B8692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781" y="2575030"/>
            <a:ext cx="2464660" cy="265912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E972275-A24D-2148-2ADF-603D44365442}"/>
              </a:ext>
            </a:extLst>
          </p:cNvPr>
          <p:cNvSpPr txBox="1"/>
          <p:nvPr/>
        </p:nvSpPr>
        <p:spPr>
          <a:xfrm>
            <a:off x="1277007" y="2205698"/>
            <a:ext cx="279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Comic Sans MS" panose="030F0702030302020204" pitchFamily="66" charset="0"/>
              </a:rPr>
              <a:t>①</a:t>
            </a:r>
            <a:r>
              <a:rPr kumimoji="1" lang="en-US" altLang="ja-JP" dirty="0">
                <a:latin typeface="Comic Sans MS" panose="030F0702030302020204" pitchFamily="66" charset="0"/>
              </a:rPr>
              <a:t>She is Mei Nagano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36C0370-AE9E-6B44-CE22-7BE7238411A7}"/>
              </a:ext>
            </a:extLst>
          </p:cNvPr>
          <p:cNvSpPr/>
          <p:nvPr/>
        </p:nvSpPr>
        <p:spPr>
          <a:xfrm>
            <a:off x="7041931" y="2073166"/>
            <a:ext cx="2798379" cy="328711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16A407A-1A7E-0B12-44CC-07BE19480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544" y="2882224"/>
            <a:ext cx="2559152" cy="2449385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0D8234D-A3FC-64B4-7822-81F7788F003A}"/>
              </a:ext>
            </a:extLst>
          </p:cNvPr>
          <p:cNvSpPr txBox="1"/>
          <p:nvPr/>
        </p:nvSpPr>
        <p:spPr>
          <a:xfrm>
            <a:off x="7041931" y="2191407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Comic Sans MS" panose="030F0702030302020204" pitchFamily="66" charset="0"/>
              </a:rPr>
              <a:t>① </a:t>
            </a:r>
            <a:r>
              <a:rPr kumimoji="1" lang="en-US" altLang="ja-JP" dirty="0">
                <a:latin typeface="Comic Sans MS" panose="030F0702030302020204" pitchFamily="66" charset="0"/>
              </a:rPr>
              <a:t>The actress is known for natural acting style 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20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F320AE-787E-B6EB-DCBF-55A1AE7F0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Today’s Goal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0A4FE8-A416-48A0-8230-A18CE9BAF95A}"/>
              </a:ext>
            </a:extLst>
          </p:cNvPr>
          <p:cNvSpPr txBox="1"/>
          <p:nvPr/>
        </p:nvSpPr>
        <p:spPr>
          <a:xfrm>
            <a:off x="1128713" y="1814513"/>
            <a:ext cx="97583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Comic Sans MS" panose="030F0702030302020204" pitchFamily="66" charset="0"/>
              </a:rPr>
              <a:t>We are going to be able to explain about Japanese celebrities and things</a:t>
            </a:r>
            <a:endParaRPr kumimoji="1" lang="ja-JP" altLang="en-US" sz="4000" dirty="0">
              <a:latin typeface="Comic Sans MS" panose="030F0702030302020204" pitchFamily="66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7D1535-A188-4C93-A2E8-829B4C96BCE8}"/>
              </a:ext>
            </a:extLst>
          </p:cNvPr>
          <p:cNvSpPr txBox="1"/>
          <p:nvPr/>
        </p:nvSpPr>
        <p:spPr>
          <a:xfrm>
            <a:off x="1343025" y="3657600"/>
            <a:ext cx="9086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日本の有名人やモノについて説明できるようになろう！！</a:t>
            </a:r>
            <a:endParaRPr kumimoji="1" lang="ja-JP" altLang="en-US" sz="4000" dirty="0"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E9676D5-323C-5C19-EE7E-CE76E96ED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959" y="4082864"/>
            <a:ext cx="2142232" cy="241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88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F9E3F-0F36-9A29-1987-E8F5AF3DF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テキスト, 手紙">
            <a:extLst>
              <a:ext uri="{FF2B5EF4-FFF2-40B4-BE49-F238E27FC236}">
                <a16:creationId xmlns:a16="http://schemas.microsoft.com/office/drawing/2014/main" id="{25E35366-3F45-4225-C84B-E4DB1D6E8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810802"/>
            <a:ext cx="10515599" cy="195495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7BAB845-1052-2922-917E-7791CC29D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E32541-FAF6-C104-70BD-C188BB2D77B8}"/>
              </a:ext>
            </a:extLst>
          </p:cNvPr>
          <p:cNvSpPr txBox="1"/>
          <p:nvPr/>
        </p:nvSpPr>
        <p:spPr>
          <a:xfrm>
            <a:off x="3062689" y="804231"/>
            <a:ext cx="6202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Comic Sans MS" panose="030F0702030302020204" pitchFamily="66" charset="0"/>
              </a:rPr>
              <a:t>&lt;Model Dialog&gt;</a:t>
            </a:r>
            <a:endParaRPr kumimoji="1" lang="ja-JP" alt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9CBEB5-B06F-7696-C6EC-9B3DAAA3BCB4}"/>
              </a:ext>
            </a:extLst>
          </p:cNvPr>
          <p:cNvSpPr txBox="1"/>
          <p:nvPr/>
        </p:nvSpPr>
        <p:spPr>
          <a:xfrm>
            <a:off x="906516" y="1386011"/>
            <a:ext cx="5323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Comic Sans MS" panose="030F0702030302020204" pitchFamily="66" charset="0"/>
              </a:rPr>
              <a:t>Winner</a:t>
            </a:r>
            <a:r>
              <a:rPr kumimoji="1" lang="ja-JP" altLang="en-US" sz="2000" dirty="0">
                <a:latin typeface="Comic Sans MS" panose="030F0702030302020204" pitchFamily="66" charset="0"/>
              </a:rPr>
              <a:t>→</a:t>
            </a:r>
            <a:r>
              <a:rPr kumimoji="1" lang="en-US" altLang="ja-JP" sz="2000" dirty="0">
                <a:latin typeface="Comic Sans MS" panose="030F0702030302020204" pitchFamily="66" charset="0"/>
              </a:rPr>
              <a:t>A, Loser</a:t>
            </a:r>
            <a:r>
              <a:rPr kumimoji="1" lang="ja-JP" altLang="en-US" sz="2000" dirty="0">
                <a:latin typeface="Comic Sans MS" panose="030F0702030302020204" pitchFamily="66" charset="0"/>
              </a:rPr>
              <a:t>→</a:t>
            </a:r>
            <a:r>
              <a:rPr kumimoji="1" lang="en-US" altLang="ja-JP" sz="2000" dirty="0">
                <a:latin typeface="Comic Sans MS" panose="030F0702030302020204" pitchFamily="66" charset="0"/>
              </a:rPr>
              <a:t>B</a:t>
            </a:r>
            <a:endParaRPr kumimoji="1" lang="ja-JP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7BC965C-B5F3-02A4-CC24-8D02E802C8FE}"/>
              </a:ext>
            </a:extLst>
          </p:cNvPr>
          <p:cNvSpPr txBox="1"/>
          <p:nvPr/>
        </p:nvSpPr>
        <p:spPr>
          <a:xfrm>
            <a:off x="3439509" y="3340811"/>
            <a:ext cx="5580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1 point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9A05E4F-7FAB-B31E-4206-529E00A6B0B4}"/>
              </a:ext>
            </a:extLst>
          </p:cNvPr>
          <p:cNvSpPr txBox="1"/>
          <p:nvPr/>
        </p:nvSpPr>
        <p:spPr>
          <a:xfrm>
            <a:off x="3493623" y="5915003"/>
            <a:ext cx="5580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0</a:t>
            </a:r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point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B7BA696-11F9-9EE1-146C-DA5F113EAB75}"/>
              </a:ext>
            </a:extLst>
          </p:cNvPr>
          <p:cNvSpPr txBox="1"/>
          <p:nvPr/>
        </p:nvSpPr>
        <p:spPr>
          <a:xfrm>
            <a:off x="5216618" y="3378898"/>
            <a:ext cx="4875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(Lucky number</a:t>
            </a:r>
            <a:r>
              <a:rPr kumimoji="1" lang="ja-JP" alt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→</a:t>
            </a:r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2 points)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図 9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462DC422-B1D1-2D6D-A349-5A14C1A1B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8" y="4023555"/>
            <a:ext cx="10515599" cy="19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57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ED5D8-B03A-F955-5B37-E6F19E666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513D9B-F020-D558-339F-0625E9D3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B9B026D-4AB6-6E1F-B5EC-FA87A768D9A5}"/>
              </a:ext>
            </a:extLst>
          </p:cNvPr>
          <p:cNvSpPr/>
          <p:nvPr/>
        </p:nvSpPr>
        <p:spPr>
          <a:xfrm>
            <a:off x="1024759" y="2073166"/>
            <a:ext cx="2798379" cy="328711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5EF67D07-4083-2277-3786-AAB06FCE456C}"/>
              </a:ext>
            </a:extLst>
          </p:cNvPr>
          <p:cNvSpPr/>
          <p:nvPr/>
        </p:nvSpPr>
        <p:spPr>
          <a:xfrm>
            <a:off x="4327634" y="3090041"/>
            <a:ext cx="1768366" cy="8355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E9D5E2A-703B-97BA-2AAC-CD509FF5D2FE}"/>
              </a:ext>
            </a:extLst>
          </p:cNvPr>
          <p:cNvSpPr/>
          <p:nvPr/>
        </p:nvSpPr>
        <p:spPr>
          <a:xfrm>
            <a:off x="7504386" y="2012049"/>
            <a:ext cx="2467304" cy="36635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C89AE55-0E79-A5D7-B179-EDAA0410F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031" y="2381381"/>
            <a:ext cx="2112569" cy="314469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2B374B2-245C-361E-52C3-8BE16692DAE7}"/>
              </a:ext>
            </a:extLst>
          </p:cNvPr>
          <p:cNvSpPr txBox="1"/>
          <p:nvPr/>
        </p:nvSpPr>
        <p:spPr>
          <a:xfrm>
            <a:off x="7504386" y="2012049"/>
            <a:ext cx="2798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Comic Sans MS" panose="030F0702030302020204" pitchFamily="66" charset="0"/>
              </a:rPr>
              <a:t>①</a:t>
            </a:r>
            <a:r>
              <a:rPr kumimoji="1" lang="en-US" altLang="ja-JP" dirty="0">
                <a:latin typeface="Comic Sans MS" panose="030F0702030302020204" pitchFamily="66" charset="0"/>
              </a:rPr>
              <a:t>She is Mei Nagano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63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6C18B-A9AE-60D7-1C38-30946E85A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4D9B7F-9E18-DAA0-133C-5E95F2B63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2DAFB5-AEB6-256C-EBAD-9B9751FC6789}"/>
              </a:ext>
            </a:extLst>
          </p:cNvPr>
          <p:cNvSpPr/>
          <p:nvPr/>
        </p:nvSpPr>
        <p:spPr>
          <a:xfrm>
            <a:off x="1024759" y="2073166"/>
            <a:ext cx="2798379" cy="328711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6ECB553-D500-1676-6F97-CE9E53339EC1}"/>
              </a:ext>
            </a:extLst>
          </p:cNvPr>
          <p:cNvSpPr/>
          <p:nvPr/>
        </p:nvSpPr>
        <p:spPr>
          <a:xfrm>
            <a:off x="4201510" y="3263462"/>
            <a:ext cx="1986456" cy="84345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18764A3-2736-AA0C-D290-FBD3FA994667}"/>
              </a:ext>
            </a:extLst>
          </p:cNvPr>
          <p:cNvSpPr/>
          <p:nvPr/>
        </p:nvSpPr>
        <p:spPr>
          <a:xfrm>
            <a:off x="7041931" y="2073166"/>
            <a:ext cx="2798379" cy="328711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DAF6D5D-C935-0DBD-FEE8-C036735419DD}"/>
              </a:ext>
            </a:extLst>
          </p:cNvPr>
          <p:cNvSpPr txBox="1"/>
          <p:nvPr/>
        </p:nvSpPr>
        <p:spPr>
          <a:xfrm>
            <a:off x="7041931" y="2191407"/>
            <a:ext cx="2661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Comic Sans MS" panose="030F0702030302020204" pitchFamily="66" charset="0"/>
              </a:rPr>
              <a:t>⑤</a:t>
            </a:r>
            <a:r>
              <a:rPr kumimoji="1" lang="ja-JP" altLang="en-US" dirty="0">
                <a:latin typeface="Comic Sans MS" panose="030F0702030302020204" pitchFamily="66" charset="0"/>
              </a:rPr>
              <a:t> </a:t>
            </a:r>
            <a:r>
              <a:rPr lang="en-US" altLang="ja-JP" dirty="0">
                <a:latin typeface="Comic Sans MS" panose="030F0702030302020204" pitchFamily="66" charset="0"/>
              </a:rPr>
              <a:t>The woman is a baseball player</a:t>
            </a:r>
            <a:r>
              <a:rPr kumimoji="1" lang="en-US" altLang="ja-JP" dirty="0">
                <a:latin typeface="Comic Sans MS" panose="030F0702030302020204" pitchFamily="66" charset="0"/>
              </a:rPr>
              <a:t> 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A7377DD-2271-7A84-A9F4-1800D4A74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078" y="2866752"/>
            <a:ext cx="1943665" cy="230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5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D03D8-9BBE-2C33-4B0D-3AAF762C7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テキスト, 手紙">
            <a:extLst>
              <a:ext uri="{FF2B5EF4-FFF2-40B4-BE49-F238E27FC236}">
                <a16:creationId xmlns:a16="http://schemas.microsoft.com/office/drawing/2014/main" id="{450FD795-ABCD-3ACE-59C3-97C3E4373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810802"/>
            <a:ext cx="10515599" cy="195495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4A8FE9-FF1D-E70E-ED85-0EFACAD64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382A776-AE53-CB60-BFF7-26F988F9D6AE}"/>
              </a:ext>
            </a:extLst>
          </p:cNvPr>
          <p:cNvSpPr txBox="1"/>
          <p:nvPr/>
        </p:nvSpPr>
        <p:spPr>
          <a:xfrm>
            <a:off x="3062689" y="804231"/>
            <a:ext cx="6202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Comic Sans MS" panose="030F0702030302020204" pitchFamily="66" charset="0"/>
              </a:rPr>
              <a:t>&lt;Model Dialog&gt;</a:t>
            </a:r>
            <a:endParaRPr kumimoji="1" lang="ja-JP" alt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8E4237D-E0FB-3C79-5627-E8040297C98C}"/>
              </a:ext>
            </a:extLst>
          </p:cNvPr>
          <p:cNvSpPr txBox="1"/>
          <p:nvPr/>
        </p:nvSpPr>
        <p:spPr>
          <a:xfrm>
            <a:off x="906516" y="1386011"/>
            <a:ext cx="5323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Comic Sans MS" panose="030F0702030302020204" pitchFamily="66" charset="0"/>
              </a:rPr>
              <a:t>Winner</a:t>
            </a:r>
            <a:r>
              <a:rPr kumimoji="1" lang="ja-JP" altLang="en-US" sz="2000" dirty="0">
                <a:latin typeface="Comic Sans MS" panose="030F0702030302020204" pitchFamily="66" charset="0"/>
              </a:rPr>
              <a:t>→</a:t>
            </a:r>
            <a:r>
              <a:rPr kumimoji="1" lang="en-US" altLang="ja-JP" sz="2000" dirty="0">
                <a:latin typeface="Comic Sans MS" panose="030F0702030302020204" pitchFamily="66" charset="0"/>
              </a:rPr>
              <a:t>A, Loser</a:t>
            </a:r>
            <a:r>
              <a:rPr kumimoji="1" lang="ja-JP" altLang="en-US" sz="2000" dirty="0">
                <a:latin typeface="Comic Sans MS" panose="030F0702030302020204" pitchFamily="66" charset="0"/>
              </a:rPr>
              <a:t>→</a:t>
            </a:r>
            <a:r>
              <a:rPr kumimoji="1" lang="en-US" altLang="ja-JP" sz="2000" dirty="0">
                <a:latin typeface="Comic Sans MS" panose="030F0702030302020204" pitchFamily="66" charset="0"/>
              </a:rPr>
              <a:t>B</a:t>
            </a:r>
            <a:endParaRPr kumimoji="1" lang="ja-JP" altLang="en-US" sz="2000" dirty="0">
              <a:latin typeface="Comic Sans MS" panose="030F0702030302020204" pitchFamily="66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2D9D379-7EC7-AA23-E22E-3161846B15E3}"/>
              </a:ext>
            </a:extLst>
          </p:cNvPr>
          <p:cNvSpPr txBox="1"/>
          <p:nvPr/>
        </p:nvSpPr>
        <p:spPr>
          <a:xfrm>
            <a:off x="3439509" y="3340811"/>
            <a:ext cx="5580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1 point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D873163-E34D-7963-5265-D53595520BD9}"/>
              </a:ext>
            </a:extLst>
          </p:cNvPr>
          <p:cNvSpPr txBox="1"/>
          <p:nvPr/>
        </p:nvSpPr>
        <p:spPr>
          <a:xfrm>
            <a:off x="3493623" y="5915003"/>
            <a:ext cx="5580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0</a:t>
            </a:r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point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A76CB19-0DFF-65C9-2989-592C586D714E}"/>
              </a:ext>
            </a:extLst>
          </p:cNvPr>
          <p:cNvSpPr txBox="1"/>
          <p:nvPr/>
        </p:nvSpPr>
        <p:spPr>
          <a:xfrm>
            <a:off x="5216618" y="3378898"/>
            <a:ext cx="4875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(Lucky number</a:t>
            </a:r>
            <a:r>
              <a:rPr kumimoji="1" lang="ja-JP" alt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→</a:t>
            </a:r>
            <a:r>
              <a:rPr kumimoji="1" lang="en-US" altLang="ja-JP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2 points)</a:t>
            </a:r>
            <a:endParaRPr kumimoji="1" lang="ja-JP" alt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図 9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DC98AB3C-964D-5029-4550-D30E50760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8" y="4023555"/>
            <a:ext cx="10515599" cy="19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17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B346E3-0213-14BB-80E9-377728F05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4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2BF01A8-6DAC-D106-CF52-DDECEBB29FDA}"/>
              </a:ext>
            </a:extLst>
          </p:cNvPr>
          <p:cNvSpPr txBox="1"/>
          <p:nvPr/>
        </p:nvSpPr>
        <p:spPr>
          <a:xfrm>
            <a:off x="538655" y="2908738"/>
            <a:ext cx="11114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200" dirty="0">
                <a:latin typeface="Comic Sans MS" panose="030F0702030302020204" pitchFamily="66" charset="0"/>
              </a:rPr>
              <a:t>What is your total score?</a:t>
            </a:r>
            <a:endParaRPr kumimoji="1" lang="ja-JP" altLang="en-US" sz="7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60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191F00-C9E5-5538-3F6E-680DC4653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 5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C9FB48-C119-D5B9-9E85-AE122C86714B}"/>
              </a:ext>
            </a:extLst>
          </p:cNvPr>
          <p:cNvSpPr txBox="1"/>
          <p:nvPr/>
        </p:nvSpPr>
        <p:spPr>
          <a:xfrm>
            <a:off x="1292773" y="2420007"/>
            <a:ext cx="98455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dirty="0">
                <a:latin typeface="Comic Sans MS" panose="030F0702030302020204" pitchFamily="66" charset="0"/>
              </a:rPr>
              <a:t>Let’s write three sentences </a:t>
            </a:r>
            <a:r>
              <a:rPr lang="en-US" altLang="ja-JP" sz="7200" dirty="0">
                <a:latin typeface="Comic Sans MS" panose="030F0702030302020204" pitchFamily="66" charset="0"/>
              </a:rPr>
              <a:t>from</a:t>
            </a:r>
            <a:r>
              <a:rPr kumimoji="1" lang="en-US" altLang="ja-JP" sz="7200" dirty="0">
                <a:latin typeface="Comic Sans MS" panose="030F0702030302020204" pitchFamily="66" charset="0"/>
              </a:rPr>
              <a:t> cards!</a:t>
            </a:r>
            <a:endParaRPr kumimoji="1" lang="ja-JP" altLang="en-US" sz="7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406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0E523F-09D0-3841-DA20-76ABB539C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1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F55E58-4E25-B91F-59D6-4EFB861F7741}"/>
              </a:ext>
            </a:extLst>
          </p:cNvPr>
          <p:cNvSpPr txBox="1"/>
          <p:nvPr/>
        </p:nvSpPr>
        <p:spPr>
          <a:xfrm>
            <a:off x="1100138" y="2000250"/>
            <a:ext cx="8929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200" dirty="0">
                <a:latin typeface="Comic Sans MS" panose="030F0702030302020204" pitchFamily="66" charset="0"/>
              </a:rPr>
              <a:t>Do not take notes</a:t>
            </a:r>
            <a:endParaRPr kumimoji="1" lang="ja-JP" altLang="en-US" sz="7200" dirty="0">
              <a:latin typeface="Comic Sans MS" panose="030F0702030302020204" pitchFamily="66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ADE1B6-20BC-3D3F-5E83-87EA5BE36BB1}"/>
              </a:ext>
            </a:extLst>
          </p:cNvPr>
          <p:cNvSpPr txBox="1"/>
          <p:nvPr/>
        </p:nvSpPr>
        <p:spPr>
          <a:xfrm>
            <a:off x="1100138" y="3657422"/>
            <a:ext cx="91011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dirty="0">
                <a:latin typeface="Comic Sans MS" panose="030F0702030302020204" pitchFamily="66" charset="0"/>
              </a:rPr>
              <a:t>Look at the presentation slides</a:t>
            </a:r>
            <a:endParaRPr kumimoji="1" lang="ja-JP" altLang="en-US" sz="7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053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58D45E-DD43-57C8-1EFC-B42B335DD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1 </a:t>
            </a:r>
            <a:r>
              <a:rPr lang="ja-JP" altLang="en-US" dirty="0">
                <a:latin typeface="Comic Sans MS" panose="030F0702030302020204" pitchFamily="66" charset="0"/>
              </a:rPr>
              <a:t>①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C83FF8E-92D8-E31A-4B14-15E0C54B1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351" y="1966460"/>
            <a:ext cx="2932792" cy="436770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6EDA44C-F7A1-EC73-5CF7-3ECEE4D43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18942"/>
            <a:ext cx="4559106" cy="40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6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F4B147-FBA0-710B-FCF3-0BEF73EC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1 </a:t>
            </a:r>
            <a:r>
              <a:rPr kumimoji="1" lang="ja-JP" altLang="en-US" dirty="0">
                <a:latin typeface="Comic Sans MS" panose="030F0702030302020204" pitchFamily="66" charset="0"/>
              </a:rPr>
              <a:t>②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6E0B1AA-2FA7-3EDB-DE5B-3907452AB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13" y="1690688"/>
            <a:ext cx="3073767" cy="4608286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34962BA-96E0-B388-9F47-DB5832A1E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7966" y="1857829"/>
            <a:ext cx="3987636" cy="423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44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6A0668-AED6-3E82-7C7C-00EAEC5A0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1 </a:t>
            </a:r>
            <a:r>
              <a:rPr lang="ja-JP" altLang="en-US" dirty="0">
                <a:latin typeface="Comic Sans MS" panose="030F0702030302020204" pitchFamily="66" charset="0"/>
              </a:rPr>
              <a:t>③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B7BF0E8-9C9E-A1A4-435D-6AA04C23E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11123"/>
            <a:ext cx="5433329" cy="362131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68B40C3-A968-3584-A43B-166260CE1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1911123"/>
            <a:ext cx="47625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7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B63F88-99DB-C3D7-42F0-EE8827E7C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1 </a:t>
            </a:r>
            <a:r>
              <a:rPr lang="ja-JP" altLang="en-US" dirty="0">
                <a:latin typeface="Comic Sans MS" panose="030F0702030302020204" pitchFamily="66" charset="0"/>
              </a:rPr>
              <a:t>④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C8D5B95-8E74-5135-5C37-0C1A30546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901" y="2104571"/>
            <a:ext cx="3552825" cy="381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75E7028-871E-26CB-8729-B594C8A78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099" y="2104571"/>
            <a:ext cx="3810000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4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A052B8-825B-B5B5-8185-216DF15A5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Comic Sans MS" panose="030F0702030302020204" pitchFamily="66" charset="0"/>
              </a:rPr>
              <a:t>Step 1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951854-F103-A962-6AA5-5F82F2BA3A8E}"/>
              </a:ext>
            </a:extLst>
          </p:cNvPr>
          <p:cNvSpPr txBox="1"/>
          <p:nvPr/>
        </p:nvSpPr>
        <p:spPr>
          <a:xfrm>
            <a:off x="2543629" y="2641601"/>
            <a:ext cx="8810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200" dirty="0">
                <a:latin typeface="Comic Sans MS" panose="030F0702030302020204" pitchFamily="66" charset="0"/>
              </a:rPr>
              <a:t>Fill in the blanks </a:t>
            </a:r>
          </a:p>
          <a:p>
            <a:r>
              <a:rPr lang="en-US" altLang="ja-JP" sz="7200" dirty="0">
                <a:latin typeface="Comic Sans MS" panose="030F0702030302020204" pitchFamily="66" charset="0"/>
              </a:rPr>
              <a:t>      in English</a:t>
            </a:r>
            <a:endParaRPr kumimoji="1" lang="en-US" altLang="ja-JP" sz="7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619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4C6C97-DE73-C320-5590-B226582E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Comic Sans MS" panose="030F0702030302020204" pitchFamily="66" charset="0"/>
              </a:rPr>
              <a:t>Step 1</a:t>
            </a:r>
            <a:endParaRPr kumimoji="1" lang="ja-JP" altLang="en-US" dirty="0">
              <a:latin typeface="Comic Sans MS" panose="030F0702030302020204" pitchFamily="66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9FF184-AB03-C86B-ACA3-B265228C7A44}"/>
              </a:ext>
            </a:extLst>
          </p:cNvPr>
          <p:cNvSpPr txBox="1"/>
          <p:nvPr/>
        </p:nvSpPr>
        <p:spPr>
          <a:xfrm>
            <a:off x="1857829" y="2481943"/>
            <a:ext cx="91149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200" dirty="0">
                <a:latin typeface="Comic Sans MS" panose="030F0702030302020204" pitchFamily="66" charset="0"/>
              </a:rPr>
              <a:t>Check your answers</a:t>
            </a:r>
          </a:p>
          <a:p>
            <a:r>
              <a:rPr lang="en-US" altLang="ja-JP" sz="7200" dirty="0">
                <a:latin typeface="Comic Sans MS" panose="030F0702030302020204" pitchFamily="66" charset="0"/>
              </a:rPr>
              <a:t>          in pairs</a:t>
            </a:r>
            <a:endParaRPr kumimoji="1" lang="ja-JP" altLang="en-US" sz="7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939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288</Words>
  <Application>Microsoft Office PowerPoint</Application>
  <PresentationFormat>ワイド画面</PresentationFormat>
  <Paragraphs>77</Paragraphs>
  <Slides>25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1" baseType="lpstr">
      <vt:lpstr>HGS創英角ﾎﾟｯﾌﾟ体</vt:lpstr>
      <vt:lpstr>游ゴシック</vt:lpstr>
      <vt:lpstr>游ゴシック Light</vt:lpstr>
      <vt:lpstr>Arial</vt:lpstr>
      <vt:lpstr>Comic Sans MS</vt:lpstr>
      <vt:lpstr>Office テーマ</vt:lpstr>
      <vt:lpstr>Japanese celebrities  and things</vt:lpstr>
      <vt:lpstr>Today’s Goal</vt:lpstr>
      <vt:lpstr>Step 1</vt:lpstr>
      <vt:lpstr>Step 1 ①</vt:lpstr>
      <vt:lpstr>Step 1 ②</vt:lpstr>
      <vt:lpstr>Step 1 ③</vt:lpstr>
      <vt:lpstr>Step 1 ④</vt:lpstr>
      <vt:lpstr>Step 1</vt:lpstr>
      <vt:lpstr>Step 1</vt:lpstr>
      <vt:lpstr>Step 1</vt:lpstr>
      <vt:lpstr>Step 2</vt:lpstr>
      <vt:lpstr>Step 2</vt:lpstr>
      <vt:lpstr>Step 3</vt:lpstr>
      <vt:lpstr>Step 3</vt:lpstr>
      <vt:lpstr>Step 4</vt:lpstr>
      <vt:lpstr>Step 4</vt:lpstr>
      <vt:lpstr>Step 4</vt:lpstr>
      <vt:lpstr>Step 4</vt:lpstr>
      <vt:lpstr>Step 4</vt:lpstr>
      <vt:lpstr>Step 4</vt:lpstr>
      <vt:lpstr>Step 4</vt:lpstr>
      <vt:lpstr>Step 4</vt:lpstr>
      <vt:lpstr>Step 4</vt:lpstr>
      <vt:lpstr>Step 4</vt:lpstr>
      <vt:lpstr>Step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太陽 深谷</dc:creator>
  <cp:lastModifiedBy>太陽 深谷</cp:lastModifiedBy>
  <cp:revision>1</cp:revision>
  <dcterms:created xsi:type="dcterms:W3CDTF">2025-07-08T21:10:13Z</dcterms:created>
  <dcterms:modified xsi:type="dcterms:W3CDTF">2026-01-15T08:12:44Z</dcterms:modified>
</cp:coreProperties>
</file>